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33"/>
  </p:notesMasterIdLst>
  <p:sldIdLst>
    <p:sldId id="256" r:id="rId2"/>
    <p:sldId id="307" r:id="rId3"/>
    <p:sldId id="309" r:id="rId4"/>
    <p:sldId id="310" r:id="rId5"/>
    <p:sldId id="324" r:id="rId6"/>
    <p:sldId id="325" r:id="rId7"/>
    <p:sldId id="326" r:id="rId8"/>
    <p:sldId id="311" r:id="rId9"/>
    <p:sldId id="332" r:id="rId10"/>
    <p:sldId id="261" r:id="rId11"/>
    <p:sldId id="333" r:id="rId12"/>
    <p:sldId id="334" r:id="rId13"/>
    <p:sldId id="327" r:id="rId14"/>
    <p:sldId id="328" r:id="rId15"/>
    <p:sldId id="330" r:id="rId16"/>
    <p:sldId id="331" r:id="rId17"/>
    <p:sldId id="329" r:id="rId18"/>
    <p:sldId id="270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285" r:id="rId32"/>
  </p:sldIdLst>
  <p:sldSz cx="9144000" cy="5143500" type="screen16x9"/>
  <p:notesSz cx="6858000" cy="9144000"/>
  <p:embeddedFontLst>
    <p:embeddedFont>
      <p:font typeface="Figtree" panose="020B0604020202020204" charset="0"/>
      <p:regular r:id="rId34"/>
      <p:bold r:id="rId35"/>
      <p:italic r:id="rId36"/>
      <p:boldItalic r:id="rId37"/>
    </p:embeddedFont>
    <p:embeddedFont>
      <p:font typeface="Lato" panose="020F0502020204030204" pitchFamily="34" charset="0"/>
      <p:regular r:id="rId38"/>
      <p:bold r:id="rId39"/>
      <p:italic r:id="rId40"/>
      <p:boldItalic r:id="rId41"/>
    </p:embeddedFont>
    <p:embeddedFont>
      <p:font typeface="Montserrat" panose="00000500000000000000" pitchFamily="2" charset="-52"/>
      <p:regular r:id="rId42"/>
      <p:bold r:id="rId43"/>
    </p:embeddedFont>
    <p:embeddedFont>
      <p:font typeface="Montserrat Light" panose="00000400000000000000" pitchFamily="2" charset="-52"/>
      <p:regular r:id="rId44"/>
    </p:embeddedFont>
    <p:embeddedFont>
      <p:font typeface="Sora" panose="020B0604020202020204" charset="0"/>
      <p:regular r:id="rId45"/>
      <p:bold r:id="rId46"/>
    </p:embeddedFont>
    <p:embeddedFont>
      <p:font typeface="Sora ExtraBold" panose="020B0604020202020204" charset="0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8" y="22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2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12fc2de9d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12fc2de9d9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12fc2de9d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12fc2de9d9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763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12fc2de9d9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12fc2de9d9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8784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20f41e19245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g20f41e19245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32550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Sora ExtraBold"/>
              <a:buNone/>
              <a:defRPr sz="36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33975"/>
            <a:ext cx="17025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Sora ExtraBold"/>
              <a:buNone/>
              <a:defRPr sz="6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20000" y="4042775"/>
            <a:ext cx="5067600" cy="4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 txBox="1">
            <a:spLocks noGrp="1"/>
          </p:cNvSpPr>
          <p:nvPr>
            <p:ph type="title"/>
          </p:nvPr>
        </p:nvSpPr>
        <p:spPr>
          <a:xfrm>
            <a:off x="1133425" y="3634325"/>
            <a:ext cx="6877200" cy="100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>
            <a:spLocks noGrp="1"/>
          </p:cNvSpPr>
          <p:nvPr>
            <p:ph type="title"/>
          </p:nvPr>
        </p:nvSpPr>
        <p:spPr>
          <a:xfrm>
            <a:off x="4187175" y="3672724"/>
            <a:ext cx="4309800" cy="7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6" name="Google Shape;236;p14"/>
          <p:cNvSpPr txBox="1">
            <a:spLocks noGrp="1"/>
          </p:cNvSpPr>
          <p:nvPr>
            <p:ph type="subTitle" idx="1"/>
          </p:nvPr>
        </p:nvSpPr>
        <p:spPr>
          <a:xfrm>
            <a:off x="4187175" y="833575"/>
            <a:ext cx="4309800" cy="275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8" r:id="rId4"/>
    <p:sldLayoutId id="2147483659" r:id="rId5"/>
    <p:sldLayoutId id="2147483660" r:id="rId6"/>
    <p:sldLayoutId id="2147483674" r:id="rId7"/>
    <p:sldLayoutId id="2147483675" r:id="rId8"/>
    <p:sldLayoutId id="214748367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909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Знакомство с </a:t>
            </a:r>
            <a:r>
              <a:rPr lang="en-US" dirty="0" err="1"/>
              <a:t>git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python</a:t>
            </a:r>
            <a:endParaRPr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9"/>
          <p:cNvSpPr txBox="1">
            <a:spLocks noGrp="1"/>
          </p:cNvSpPr>
          <p:nvPr>
            <p:ph type="subTitle" idx="1"/>
          </p:nvPr>
        </p:nvSpPr>
        <p:spPr>
          <a:xfrm>
            <a:off x="5765230" y="1314190"/>
            <a:ext cx="2294250" cy="7017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ru-RU" sz="3200" dirty="0"/>
              <a:t>Задание 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741" y="898055"/>
            <a:ext cx="1438476" cy="1428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598" y="2304611"/>
            <a:ext cx="1038370" cy="134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984" y="3534394"/>
            <a:ext cx="1038370" cy="1343212"/>
          </a:xfrm>
          <a:prstGeom prst="rect">
            <a:avLst/>
          </a:prstGeom>
        </p:spPr>
      </p:pic>
      <p:sp>
        <p:nvSpPr>
          <p:cNvPr id="73" name="Google Shape;947;p39"/>
          <p:cNvSpPr txBox="1">
            <a:spLocks/>
          </p:cNvSpPr>
          <p:nvPr/>
        </p:nvSpPr>
        <p:spPr>
          <a:xfrm>
            <a:off x="5854716" y="262908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Task1.py</a:t>
            </a:r>
            <a:endParaRPr lang="ru-RU" sz="3200" dirty="0"/>
          </a:p>
        </p:txBody>
      </p:sp>
      <p:sp>
        <p:nvSpPr>
          <p:cNvPr id="74" name="Google Shape;947;p39"/>
          <p:cNvSpPr txBox="1">
            <a:spLocks/>
          </p:cNvSpPr>
          <p:nvPr/>
        </p:nvSpPr>
        <p:spPr>
          <a:xfrm>
            <a:off x="5854716" y="393611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Task2.py</a:t>
            </a:r>
            <a:endParaRPr lang="ru-RU" sz="3200" dirty="0"/>
          </a:p>
        </p:txBody>
      </p:sp>
      <p:sp>
        <p:nvSpPr>
          <p:cNvPr id="75" name="Google Shape;947;p39"/>
          <p:cNvSpPr txBox="1">
            <a:spLocks/>
          </p:cNvSpPr>
          <p:nvPr/>
        </p:nvSpPr>
        <p:spPr>
          <a:xfrm>
            <a:off x="3990753" y="117200"/>
            <a:ext cx="3416595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ru-RU" sz="3200" b="1" dirty="0" err="1"/>
              <a:t>Репозиторий</a:t>
            </a:r>
            <a:endParaRPr lang="ru-RU" sz="3200" b="1" dirty="0"/>
          </a:p>
        </p:txBody>
      </p:sp>
      <p:sp>
        <p:nvSpPr>
          <p:cNvPr id="76" name="Google Shape;947;p39"/>
          <p:cNvSpPr txBox="1">
            <a:spLocks/>
          </p:cNvSpPr>
          <p:nvPr/>
        </p:nvSpPr>
        <p:spPr>
          <a:xfrm>
            <a:off x="630375" y="983115"/>
            <a:ext cx="3672937" cy="380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 algn="l"/>
            <a:r>
              <a:rPr lang="ru-RU" sz="1800" dirty="0"/>
              <a:t>Представьте, что мы создали папку «Задание 1».</a:t>
            </a:r>
          </a:p>
          <a:p>
            <a:pPr marL="0" indent="0" algn="l"/>
            <a:r>
              <a:rPr lang="ru-RU" sz="1800" dirty="0"/>
              <a:t>Чтобы </a:t>
            </a:r>
            <a:r>
              <a:rPr lang="ru-RU" sz="1800" dirty="0" err="1"/>
              <a:t>git</a:t>
            </a:r>
            <a:r>
              <a:rPr lang="ru-RU" sz="1800" dirty="0"/>
              <a:t> начал следить за изменениями, надо сказать ему за чем именно наблюдать (не будет же он за всеми файлами следить!)</a:t>
            </a:r>
          </a:p>
          <a:p>
            <a:pPr marL="0" indent="0" algn="l"/>
            <a:r>
              <a:rPr lang="ru-RU" sz="1800" b="1" dirty="0"/>
              <a:t>$ </a:t>
            </a:r>
            <a:r>
              <a:rPr lang="ru-RU" sz="1800" b="1" dirty="0" err="1"/>
              <a:t>git</a:t>
            </a:r>
            <a:r>
              <a:rPr lang="ru-RU" sz="1800" b="1" dirty="0"/>
              <a:t> </a:t>
            </a:r>
            <a:r>
              <a:rPr lang="ru-RU" sz="1800" b="1" dirty="0" err="1"/>
              <a:t>init</a:t>
            </a:r>
            <a:r>
              <a:rPr lang="ru-RU" sz="1800" b="1" dirty="0"/>
              <a:t> </a:t>
            </a:r>
          </a:p>
          <a:p>
            <a:pPr marL="0" indent="0" algn="l"/>
            <a:r>
              <a:rPr lang="ru-RU" sz="1800" dirty="0"/>
              <a:t>Теперь </a:t>
            </a:r>
            <a:r>
              <a:rPr lang="ru-RU" sz="1800" dirty="0" err="1"/>
              <a:t>git</a:t>
            </a:r>
            <a:r>
              <a:rPr lang="ru-RU" sz="1800" dirty="0"/>
              <a:t> сможет следить за всеми файлами в папке «Задание 1». Потом положили в нее два файла с задачами.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9"/>
          <p:cNvSpPr txBox="1">
            <a:spLocks noGrp="1"/>
          </p:cNvSpPr>
          <p:nvPr>
            <p:ph type="subTitle" idx="1"/>
          </p:nvPr>
        </p:nvSpPr>
        <p:spPr>
          <a:xfrm>
            <a:off x="5765230" y="1314190"/>
            <a:ext cx="2294250" cy="7017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ru-RU" sz="3200" dirty="0"/>
              <a:t>Задание 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741" y="898055"/>
            <a:ext cx="1438476" cy="1428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598" y="2304611"/>
            <a:ext cx="1038370" cy="134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984" y="3534394"/>
            <a:ext cx="1038370" cy="1343212"/>
          </a:xfrm>
          <a:prstGeom prst="rect">
            <a:avLst/>
          </a:prstGeom>
        </p:spPr>
      </p:pic>
      <p:sp>
        <p:nvSpPr>
          <p:cNvPr id="73" name="Google Shape;947;p39"/>
          <p:cNvSpPr txBox="1">
            <a:spLocks/>
          </p:cNvSpPr>
          <p:nvPr/>
        </p:nvSpPr>
        <p:spPr>
          <a:xfrm>
            <a:off x="5854716" y="262908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Task1.py</a:t>
            </a:r>
            <a:endParaRPr lang="ru-RU" sz="3200" dirty="0"/>
          </a:p>
        </p:txBody>
      </p:sp>
      <p:sp>
        <p:nvSpPr>
          <p:cNvPr id="74" name="Google Shape;947;p39"/>
          <p:cNvSpPr txBox="1">
            <a:spLocks/>
          </p:cNvSpPr>
          <p:nvPr/>
        </p:nvSpPr>
        <p:spPr>
          <a:xfrm>
            <a:off x="5854716" y="393611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Task2.py</a:t>
            </a:r>
            <a:endParaRPr lang="ru-RU" sz="3200" dirty="0"/>
          </a:p>
        </p:txBody>
      </p:sp>
      <p:sp>
        <p:nvSpPr>
          <p:cNvPr id="75" name="Google Shape;947;p39"/>
          <p:cNvSpPr txBox="1">
            <a:spLocks/>
          </p:cNvSpPr>
          <p:nvPr/>
        </p:nvSpPr>
        <p:spPr>
          <a:xfrm>
            <a:off x="3990753" y="117200"/>
            <a:ext cx="3416595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ru-RU" sz="3200" b="1" dirty="0" err="1"/>
              <a:t>Репозиторий</a:t>
            </a:r>
            <a:endParaRPr lang="ru-RU" sz="3200" b="1" dirty="0"/>
          </a:p>
        </p:txBody>
      </p:sp>
      <p:sp>
        <p:nvSpPr>
          <p:cNvPr id="76" name="Google Shape;947;p39"/>
          <p:cNvSpPr txBox="1">
            <a:spLocks/>
          </p:cNvSpPr>
          <p:nvPr/>
        </p:nvSpPr>
        <p:spPr>
          <a:xfrm>
            <a:off x="588009" y="1373160"/>
            <a:ext cx="3672937" cy="320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 algn="l"/>
            <a:r>
              <a:rPr lang="ru-RU" sz="1800" dirty="0"/>
              <a:t>Файл создали, а дальше что? Как </a:t>
            </a:r>
            <a:r>
              <a:rPr lang="ru-RU" sz="1800" dirty="0" err="1"/>
              <a:t>git</a:t>
            </a:r>
            <a:r>
              <a:rPr lang="ru-RU" sz="1800" dirty="0"/>
              <a:t> его видит? Чтобы это узнать, есть команда </a:t>
            </a:r>
          </a:p>
          <a:p>
            <a:pPr marL="0" indent="0" algn="l"/>
            <a:r>
              <a:rPr lang="ru-RU" sz="1800" b="1" dirty="0"/>
              <a:t>$ </a:t>
            </a:r>
            <a:r>
              <a:rPr lang="ru-RU" sz="1800" b="1" dirty="0" err="1"/>
              <a:t>git</a:t>
            </a:r>
            <a:r>
              <a:rPr lang="ru-RU" sz="1800" b="1" dirty="0"/>
              <a:t> </a:t>
            </a:r>
            <a:r>
              <a:rPr lang="ru-RU" sz="1800" b="1" dirty="0" err="1"/>
              <a:t>status</a:t>
            </a:r>
            <a:r>
              <a:rPr lang="ru-RU" sz="1800" b="1" dirty="0"/>
              <a:t> </a:t>
            </a:r>
          </a:p>
          <a:p>
            <a:pPr marL="0" indent="0" algn="l"/>
            <a:r>
              <a:rPr lang="ru-RU" sz="1800" dirty="0"/>
              <a:t>которая нам скажет, что файлы </a:t>
            </a:r>
            <a:r>
              <a:rPr lang="en-US" sz="1800" dirty="0"/>
              <a:t>Task1.py</a:t>
            </a:r>
            <a:r>
              <a:rPr lang="ru-RU" sz="1800" dirty="0"/>
              <a:t> и </a:t>
            </a:r>
            <a:r>
              <a:rPr lang="en-US" sz="1800" dirty="0"/>
              <a:t>Task</a:t>
            </a:r>
            <a:r>
              <a:rPr lang="ru-RU" sz="1800" dirty="0"/>
              <a:t>2</a:t>
            </a:r>
            <a:r>
              <a:rPr lang="en-US" sz="1800" dirty="0"/>
              <a:t>.</a:t>
            </a:r>
            <a:r>
              <a:rPr lang="en-US" sz="1800" dirty="0" err="1"/>
              <a:t>py</a:t>
            </a:r>
            <a:r>
              <a:rPr lang="ru-RU" sz="1800" dirty="0"/>
              <a:t> не отслеживаются, давайте это исправим!</a:t>
            </a:r>
          </a:p>
        </p:txBody>
      </p:sp>
    </p:spTree>
    <p:extLst>
      <p:ext uri="{BB962C8B-B14F-4D97-AF65-F5344CB8AC3E}">
        <p14:creationId xmlns:p14="http://schemas.microsoft.com/office/powerpoint/2010/main" val="157112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9"/>
          <p:cNvSpPr txBox="1">
            <a:spLocks noGrp="1"/>
          </p:cNvSpPr>
          <p:nvPr>
            <p:ph type="subTitle" idx="1"/>
          </p:nvPr>
        </p:nvSpPr>
        <p:spPr>
          <a:xfrm>
            <a:off x="5765230" y="1314190"/>
            <a:ext cx="2294250" cy="7017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ru-RU" sz="3200" dirty="0"/>
              <a:t>Задание 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741" y="898055"/>
            <a:ext cx="1438476" cy="1428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598" y="2304611"/>
            <a:ext cx="1038370" cy="1343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984" y="3534394"/>
            <a:ext cx="1038370" cy="1343212"/>
          </a:xfrm>
          <a:prstGeom prst="rect">
            <a:avLst/>
          </a:prstGeom>
        </p:spPr>
      </p:pic>
      <p:sp>
        <p:nvSpPr>
          <p:cNvPr id="73" name="Google Shape;947;p39"/>
          <p:cNvSpPr txBox="1">
            <a:spLocks/>
          </p:cNvSpPr>
          <p:nvPr/>
        </p:nvSpPr>
        <p:spPr>
          <a:xfrm>
            <a:off x="5854716" y="262908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Task1.py</a:t>
            </a:r>
            <a:endParaRPr lang="ru-RU" sz="3200" dirty="0"/>
          </a:p>
        </p:txBody>
      </p:sp>
      <p:sp>
        <p:nvSpPr>
          <p:cNvPr id="74" name="Google Shape;947;p39"/>
          <p:cNvSpPr txBox="1">
            <a:spLocks/>
          </p:cNvSpPr>
          <p:nvPr/>
        </p:nvSpPr>
        <p:spPr>
          <a:xfrm>
            <a:off x="5854716" y="3936113"/>
            <a:ext cx="2294250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en-US" sz="3200" dirty="0"/>
              <a:t>Task2.py</a:t>
            </a:r>
            <a:endParaRPr lang="ru-RU" sz="3200" dirty="0"/>
          </a:p>
        </p:txBody>
      </p:sp>
      <p:sp>
        <p:nvSpPr>
          <p:cNvPr id="75" name="Google Shape;947;p39"/>
          <p:cNvSpPr txBox="1">
            <a:spLocks/>
          </p:cNvSpPr>
          <p:nvPr/>
        </p:nvSpPr>
        <p:spPr>
          <a:xfrm>
            <a:off x="3990753" y="117200"/>
            <a:ext cx="3416595" cy="7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algn="l"/>
            <a:r>
              <a:rPr lang="ru-RU" sz="3200" b="1" dirty="0" err="1"/>
              <a:t>Репозиторий</a:t>
            </a:r>
            <a:endParaRPr lang="ru-RU" sz="3200" b="1" dirty="0"/>
          </a:p>
        </p:txBody>
      </p:sp>
      <p:sp>
        <p:nvSpPr>
          <p:cNvPr id="76" name="Google Shape;947;p39"/>
          <p:cNvSpPr txBox="1">
            <a:spLocks/>
          </p:cNvSpPr>
          <p:nvPr/>
        </p:nvSpPr>
        <p:spPr>
          <a:xfrm>
            <a:off x="588009" y="1373160"/>
            <a:ext cx="3672937" cy="320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 algn="l"/>
            <a:r>
              <a:rPr lang="ru-RU" sz="1800" dirty="0"/>
              <a:t>Чтобы </a:t>
            </a:r>
            <a:r>
              <a:rPr lang="ru-RU" sz="1800" dirty="0" err="1"/>
              <a:t>git</a:t>
            </a:r>
            <a:r>
              <a:rPr lang="ru-RU" sz="1800" dirty="0"/>
              <a:t> начал следить за нашим файлом надо явно добавить его с помощью команды </a:t>
            </a:r>
          </a:p>
          <a:p>
            <a:pPr marL="0" indent="0" algn="l"/>
            <a:r>
              <a:rPr lang="ru-RU" sz="1800" b="1" dirty="0"/>
              <a:t>$ </a:t>
            </a:r>
            <a:r>
              <a:rPr lang="ru-RU" sz="1800" b="1" dirty="0" err="1"/>
              <a:t>git</a:t>
            </a:r>
            <a:r>
              <a:rPr lang="ru-RU" sz="1800" b="1" dirty="0"/>
              <a:t> </a:t>
            </a:r>
            <a:r>
              <a:rPr lang="ru-RU" sz="1800" b="1" dirty="0" err="1"/>
              <a:t>add</a:t>
            </a:r>
            <a:r>
              <a:rPr lang="ru-RU" sz="1800" b="1" dirty="0"/>
              <a:t> </a:t>
            </a:r>
            <a:r>
              <a:rPr lang="en-US" sz="1800" b="1" dirty="0"/>
              <a:t>Task1.py</a:t>
            </a:r>
            <a:endParaRPr lang="ru-RU" sz="1800" b="1" dirty="0"/>
          </a:p>
          <a:p>
            <a:pPr marL="0" indent="0" algn="l"/>
            <a:r>
              <a:rPr lang="ru-RU" sz="1800" dirty="0"/>
              <a:t>Теперь команда </a:t>
            </a:r>
          </a:p>
          <a:p>
            <a:pPr marL="0" indent="0" algn="l"/>
            <a:r>
              <a:rPr lang="ru-RU" sz="1800" b="1" dirty="0"/>
              <a:t>$ </a:t>
            </a:r>
            <a:r>
              <a:rPr lang="ru-RU" sz="1800" b="1" dirty="0" err="1"/>
              <a:t>git</a:t>
            </a:r>
            <a:r>
              <a:rPr lang="ru-RU" sz="1800" b="1" dirty="0"/>
              <a:t> </a:t>
            </a:r>
            <a:r>
              <a:rPr lang="ru-RU" sz="1800" b="1" dirty="0" err="1"/>
              <a:t>status</a:t>
            </a:r>
            <a:r>
              <a:rPr lang="ru-RU" sz="1800" b="1" dirty="0"/>
              <a:t> </a:t>
            </a:r>
          </a:p>
          <a:p>
            <a:pPr marL="0" indent="0" algn="l"/>
            <a:r>
              <a:rPr lang="ru-RU" sz="1800" dirty="0"/>
              <a:t>покажет нам, что файл </a:t>
            </a:r>
            <a:r>
              <a:rPr lang="en-US" sz="1800" b="1" dirty="0"/>
              <a:t>Task1.py</a:t>
            </a:r>
            <a:r>
              <a:rPr lang="ru-RU" sz="1800" dirty="0"/>
              <a:t> можно </a:t>
            </a:r>
            <a:r>
              <a:rPr lang="ru-RU" sz="1800" dirty="0" err="1"/>
              <a:t>закоммитить</a:t>
            </a:r>
            <a:r>
              <a:rPr lang="ru-RU" sz="1800" dirty="0"/>
              <a:t> (</a:t>
            </a:r>
            <a:r>
              <a:rPr lang="ru-RU" sz="1800" dirty="0" err="1"/>
              <a:t>to</a:t>
            </a:r>
            <a:r>
              <a:rPr lang="ru-RU" sz="1800" dirty="0"/>
              <a:t> </a:t>
            </a:r>
            <a:r>
              <a:rPr lang="ru-RU" sz="1800" dirty="0" err="1"/>
              <a:t>be</a:t>
            </a:r>
            <a:r>
              <a:rPr lang="ru-RU" sz="1800" dirty="0"/>
              <a:t> </a:t>
            </a:r>
            <a:r>
              <a:rPr lang="ru-RU" sz="1800" dirty="0" err="1"/>
              <a:t>committed</a:t>
            </a:r>
            <a:r>
              <a:rPr lang="ru-RU" sz="1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12173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Состояния в 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6054" y="1219199"/>
            <a:ext cx="4476309" cy="3595235"/>
          </a:xfrm>
        </p:spPr>
        <p:txBody>
          <a:bodyPr/>
          <a:lstStyle/>
          <a:p>
            <a:pPr marL="0" indent="0"/>
            <a:r>
              <a:rPr lang="ru-RU" sz="1600" dirty="0"/>
              <a:t>Есть три основных состояния, в которых могут находиться ваши файлы: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 к изменённым (</a:t>
            </a:r>
            <a:r>
              <a:rPr lang="ru-RU" sz="1600" dirty="0" err="1"/>
              <a:t>modified</a:t>
            </a:r>
            <a:r>
              <a:rPr lang="ru-RU" sz="1600" dirty="0"/>
              <a:t>) относятся файлы, которые поменялись, но ещё не были зафиксированы.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индексированный (</a:t>
            </a:r>
            <a:r>
              <a:rPr lang="ru-RU" sz="1600" dirty="0" err="1"/>
              <a:t>staged</a:t>
            </a:r>
            <a:r>
              <a:rPr lang="ru-RU" sz="1600" dirty="0"/>
              <a:t>) — это изменённый файл в его текущей версии, отмеченный для включения в следующий </a:t>
            </a:r>
            <a:r>
              <a:rPr lang="ru-RU" sz="1600" dirty="0" err="1"/>
              <a:t>коммит</a:t>
            </a:r>
            <a:r>
              <a:rPr lang="ru-RU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зафиксированный (</a:t>
            </a:r>
            <a:r>
              <a:rPr lang="ru-RU" sz="1600" dirty="0" err="1"/>
              <a:t>committed</a:t>
            </a:r>
            <a:r>
              <a:rPr lang="ru-RU" sz="1600" dirty="0"/>
              <a:t>) значит, что файл уже сохранён в вашей локальной базе.</a:t>
            </a:r>
            <a:endParaRPr lang="ru-RU" sz="1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363" y="1395622"/>
            <a:ext cx="3750996" cy="32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1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Рабочая область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6055" y="1219199"/>
            <a:ext cx="4178596" cy="3388243"/>
          </a:xfrm>
        </p:spPr>
        <p:txBody>
          <a:bodyPr/>
          <a:lstStyle/>
          <a:p>
            <a:pPr marL="0" indent="0"/>
            <a:r>
              <a:rPr lang="ru-RU" sz="2000" dirty="0"/>
              <a:t>или рабочая копия, или </a:t>
            </a:r>
            <a:r>
              <a:rPr lang="ru-RU" sz="2000" dirty="0" err="1"/>
              <a:t>working</a:t>
            </a:r>
            <a:r>
              <a:rPr lang="ru-RU" sz="2000" dirty="0"/>
              <a:t> </a:t>
            </a:r>
            <a:r>
              <a:rPr lang="ru-RU" sz="2000" dirty="0" err="1"/>
              <a:t>directory</a:t>
            </a:r>
            <a:r>
              <a:rPr lang="ru-RU" sz="2000" dirty="0"/>
              <a:t> – пространство в </a:t>
            </a:r>
            <a:r>
              <a:rPr lang="ru-RU" sz="2000" dirty="0" err="1"/>
              <a:t>репозитории</a:t>
            </a:r>
            <a:r>
              <a:rPr lang="ru-RU" sz="2000" dirty="0"/>
              <a:t>, является снимком одной версии проекта. Файлы извлекаются из сжатой базы данных в каталоге </a:t>
            </a:r>
            <a:r>
              <a:rPr lang="ru-RU" sz="2000" dirty="0" err="1"/>
              <a:t>Git</a:t>
            </a:r>
            <a:r>
              <a:rPr lang="ru-RU" sz="2000" dirty="0"/>
              <a:t> и помещаются на диск, для того чтобы их можно было использовать или редактировать.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43107" y="1807535"/>
            <a:ext cx="2672316" cy="200600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Все, что внутри папки «Задание 1»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1191" y="1871330"/>
            <a:ext cx="1616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Рабочая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846442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Область индексирования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6055" y="1219199"/>
            <a:ext cx="4178596" cy="3388243"/>
          </a:xfrm>
        </p:spPr>
        <p:txBody>
          <a:bodyPr/>
          <a:lstStyle/>
          <a:p>
            <a:pPr marL="0" indent="0"/>
            <a:r>
              <a:rPr lang="ru-RU" sz="2000" dirty="0"/>
              <a:t>Область индексирования, или индекс – заготовка для </a:t>
            </a:r>
            <a:r>
              <a:rPr lang="ru-RU" sz="2000" dirty="0" err="1"/>
              <a:t>коммита</a:t>
            </a:r>
            <a:r>
              <a:rPr lang="ru-RU" sz="2000" dirty="0"/>
              <a:t>, которую потом можно сохранить в истории. Просто выберите понравившиеся изменения и добавьте их в индекс с помощью команды </a:t>
            </a:r>
          </a:p>
          <a:p>
            <a:pPr marL="0" indent="0"/>
            <a:r>
              <a:rPr lang="ru-RU" sz="2000" dirty="0"/>
              <a:t>$ </a:t>
            </a:r>
            <a:r>
              <a:rPr lang="ru-RU" sz="2000" dirty="0" err="1"/>
              <a:t>git</a:t>
            </a:r>
            <a:r>
              <a:rPr lang="ru-RU" sz="2000" dirty="0"/>
              <a:t> </a:t>
            </a:r>
            <a:r>
              <a:rPr lang="ru-RU" sz="2000" dirty="0" err="1"/>
              <a:t>add</a:t>
            </a:r>
            <a:r>
              <a:rPr lang="ru-RU" sz="2000" dirty="0"/>
              <a:t> </a:t>
            </a:r>
            <a:r>
              <a:rPr lang="en-US" sz="2000" dirty="0"/>
              <a:t>Task</a:t>
            </a:r>
            <a:r>
              <a:rPr lang="ru-RU" sz="2000" dirty="0"/>
              <a:t>1</a:t>
            </a:r>
            <a:r>
              <a:rPr lang="en-US" sz="2000" dirty="0"/>
              <a:t>.</a:t>
            </a:r>
            <a:r>
              <a:rPr lang="en-US" sz="2000" dirty="0" err="1"/>
              <a:t>py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90214" y="1807535"/>
            <a:ext cx="3700129" cy="27999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Task1.py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71191" y="1871330"/>
            <a:ext cx="1616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Рабочая область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440323" y="2985694"/>
            <a:ext cx="2799907" cy="125464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Task1.py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684874" y="3053599"/>
            <a:ext cx="2502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Область индексирования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4864" y="2428512"/>
            <a:ext cx="910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Task2.py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255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Каталог </a:t>
            </a:r>
            <a:r>
              <a:rPr lang="en-US" sz="3200" dirty="0" err="1"/>
              <a:t>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01254" y="1421762"/>
            <a:ext cx="5773481" cy="3388243"/>
          </a:xfrm>
        </p:spPr>
        <p:txBody>
          <a:bodyPr/>
          <a:lstStyle/>
          <a:p>
            <a:pPr marL="0" indent="0"/>
            <a:r>
              <a:rPr lang="ru-RU" sz="2000" dirty="0"/>
              <a:t>Каталог </a:t>
            </a:r>
            <a:r>
              <a:rPr lang="ru-RU" sz="2000" dirty="0" err="1"/>
              <a:t>git</a:t>
            </a:r>
            <a:r>
              <a:rPr lang="ru-RU" sz="2000" dirty="0"/>
              <a:t> – это цепочка сохраненных изменений (</a:t>
            </a:r>
            <a:r>
              <a:rPr lang="ru-RU" sz="2000" dirty="0" err="1"/>
              <a:t>коммитов</a:t>
            </a:r>
            <a:r>
              <a:rPr lang="ru-RU" sz="2000" dirty="0"/>
              <a:t>) в </a:t>
            </a:r>
            <a:r>
              <a:rPr lang="ru-RU" sz="2000" dirty="0" err="1"/>
              <a:t>репозитории</a:t>
            </a:r>
            <a:r>
              <a:rPr lang="ru-RU" sz="2000" dirty="0"/>
              <a:t>, а сам </a:t>
            </a:r>
            <a:r>
              <a:rPr lang="ru-RU" sz="2000" dirty="0" err="1"/>
              <a:t>коммит</a:t>
            </a:r>
            <a:r>
              <a:rPr lang="ru-RU" sz="2000" dirty="0"/>
              <a:t> – это и есть сохраненное состояние </a:t>
            </a:r>
            <a:r>
              <a:rPr lang="ru-RU" sz="2000" dirty="0" err="1"/>
              <a:t>репозитория</a:t>
            </a:r>
            <a:r>
              <a:rPr lang="ru-RU" sz="2000" dirty="0"/>
              <a:t> в какой-то момент времени. </a:t>
            </a:r>
            <a:endParaRPr lang="en-US" sz="2000" dirty="0"/>
          </a:p>
          <a:p>
            <a:pPr marL="0" indent="0"/>
            <a:r>
              <a:rPr lang="ru-RU" sz="2000" dirty="0"/>
              <a:t>Чтобы из индекса сделать новый </a:t>
            </a:r>
            <a:r>
              <a:rPr lang="ru-RU" sz="2000" dirty="0" err="1"/>
              <a:t>коммит</a:t>
            </a:r>
            <a:r>
              <a:rPr lang="ru-RU" sz="2000" dirty="0"/>
              <a:t> достаточно сделать команду </a:t>
            </a:r>
            <a:endParaRPr lang="en-US" sz="2000" dirty="0"/>
          </a:p>
          <a:p>
            <a:pPr marL="0" indent="0"/>
            <a:r>
              <a:rPr lang="ru-RU" sz="2000" dirty="0"/>
              <a:t>$ </a:t>
            </a:r>
            <a:r>
              <a:rPr lang="ru-RU" sz="2000" dirty="0" err="1"/>
              <a:t>git</a:t>
            </a:r>
            <a:r>
              <a:rPr lang="ru-RU" sz="2000" dirty="0"/>
              <a:t> </a:t>
            </a:r>
            <a:r>
              <a:rPr lang="ru-RU" sz="2000" dirty="0" err="1"/>
              <a:t>commit</a:t>
            </a:r>
            <a:r>
              <a:rPr lang="ru-RU" sz="2000" dirty="0"/>
              <a:t> </a:t>
            </a:r>
            <a:endParaRPr lang="en-US" sz="2000" dirty="0"/>
          </a:p>
          <a:p>
            <a:pPr marL="0" indent="0"/>
            <a:r>
              <a:rPr lang="ru-RU" sz="2000" dirty="0"/>
              <a:t>И не забудьте указывать, что вы сделали в этом </a:t>
            </a:r>
            <a:r>
              <a:rPr lang="ru-RU" sz="2000" dirty="0" err="1"/>
              <a:t>коммите</a:t>
            </a:r>
            <a:r>
              <a:rPr lang="ru-RU" sz="2000" dirty="0"/>
              <a:t> с помощью опции –m </a:t>
            </a:r>
            <a:endParaRPr lang="en-US" sz="2000" dirty="0"/>
          </a:p>
          <a:p>
            <a:pPr marL="0" indent="0"/>
            <a:r>
              <a:rPr lang="ru-RU" sz="2000" dirty="0"/>
              <a:t>$ </a:t>
            </a:r>
            <a:r>
              <a:rPr lang="ru-RU" sz="2000" dirty="0" err="1"/>
              <a:t>git</a:t>
            </a:r>
            <a:r>
              <a:rPr lang="ru-RU" sz="2000" dirty="0"/>
              <a:t> </a:t>
            </a:r>
            <a:r>
              <a:rPr lang="ru-RU" sz="2000" dirty="0" err="1"/>
              <a:t>commit</a:t>
            </a:r>
            <a:r>
              <a:rPr lang="ru-RU" sz="2000" dirty="0"/>
              <a:t> –m «Написал </a:t>
            </a:r>
            <a:r>
              <a:rPr lang="en-US" sz="2000" dirty="0"/>
              <a:t>Hello, world!</a:t>
            </a:r>
            <a:r>
              <a:rPr lang="ru-RU" sz="2000" dirty="0"/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03165" y="1956391"/>
            <a:ext cx="2600594" cy="27999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Task1.py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07888" y="2020186"/>
            <a:ext cx="2071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Рабочая область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64595" y="3134550"/>
            <a:ext cx="2182227" cy="1254642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92187" y="3202455"/>
            <a:ext cx="2098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Область индексирования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31977" y="2577368"/>
            <a:ext cx="1385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Task2.py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78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Алгоритм действий при работе с заданиями</a:t>
            </a:r>
            <a:br>
              <a:rPr lang="ru-RU" sz="2400" dirty="0"/>
            </a:br>
            <a:endParaRPr lang="ru-RU" sz="20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6055" y="1155404"/>
            <a:ext cx="6503582" cy="3820634"/>
          </a:xfrm>
        </p:spPr>
        <p:txBody>
          <a:bodyPr/>
          <a:lstStyle/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Переходите по ссылке с заданием из </a:t>
            </a:r>
            <a:r>
              <a:rPr lang="en-US" sz="1400" dirty="0" err="1"/>
              <a:t>git</a:t>
            </a:r>
            <a:r>
              <a:rPr lang="en-US" sz="1400" dirty="0"/>
              <a:t> classroom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Все принимаете и попадаете в свой репозиторий</a:t>
            </a:r>
            <a:endParaRPr lang="en-US" sz="1400" dirty="0"/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Копируете </a:t>
            </a:r>
            <a:r>
              <a:rPr lang="en-US" sz="1400" dirty="0" err="1"/>
              <a:t>url</a:t>
            </a:r>
            <a:r>
              <a:rPr lang="en-US" sz="1400" dirty="0"/>
              <a:t>(https://...)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Переходите в свою папку на компьютере и открываете там </a:t>
            </a:r>
            <a:r>
              <a:rPr lang="en-US" sz="1400" dirty="0" err="1"/>
              <a:t>git</a:t>
            </a:r>
            <a:r>
              <a:rPr lang="en-US" sz="1400" dirty="0"/>
              <a:t> bash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Пишите команду </a:t>
            </a:r>
            <a:r>
              <a:rPr lang="en-US" sz="1400" dirty="0" err="1"/>
              <a:t>git</a:t>
            </a:r>
            <a:r>
              <a:rPr lang="en-US" sz="1400" dirty="0"/>
              <a:t> clone </a:t>
            </a:r>
            <a:r>
              <a:rPr lang="en-US" sz="1400" dirty="0" err="1"/>
              <a:t>url</a:t>
            </a:r>
            <a:r>
              <a:rPr lang="en-US" sz="1400" dirty="0"/>
              <a:t>(https://...)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Открываете склонированную папку в </a:t>
            </a:r>
            <a:r>
              <a:rPr lang="en-US" sz="1400" dirty="0" err="1"/>
              <a:t>PyCharm</a:t>
            </a:r>
            <a:endParaRPr lang="en-US" sz="1400" dirty="0"/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Настраиваете интерпретатор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Выполняете задания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После того, когда вы считаете, что сделали задание. Добавляете файл с задачей в область индексирования:</a:t>
            </a:r>
            <a:br>
              <a:rPr lang="ru-RU" sz="1400" dirty="0"/>
            </a:br>
            <a:r>
              <a:rPr lang="en-US" sz="1400" dirty="0" err="1"/>
              <a:t>git</a:t>
            </a:r>
            <a:r>
              <a:rPr lang="en-US" sz="1400" dirty="0"/>
              <a:t> add task1.py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 dirty="0"/>
              <a:t>Добавляете коммит с комментарием, что вы сделали:</a:t>
            </a:r>
            <a:br>
              <a:rPr lang="ru-RU" sz="1400" dirty="0"/>
            </a:br>
            <a:r>
              <a:rPr lang="en-US" sz="1400" dirty="0" err="1"/>
              <a:t>git</a:t>
            </a:r>
            <a:r>
              <a:rPr lang="en-US" sz="1400" dirty="0"/>
              <a:t> commit –m “</a:t>
            </a:r>
            <a:r>
              <a:rPr lang="ru-RU" sz="1400" b="1" dirty="0"/>
              <a:t>решил первую задачу</a:t>
            </a:r>
            <a:r>
              <a:rPr lang="en-US" sz="1400" dirty="0"/>
              <a:t>”</a:t>
            </a:r>
          </a:p>
          <a:p>
            <a:pPr marL="342900" indent="-342900">
              <a:buSzPct val="120000"/>
              <a:buFont typeface="+mj-lt"/>
              <a:buAutoNum type="arabicPeriod"/>
            </a:pPr>
            <a:r>
              <a:rPr lang="ru-RU" sz="1400"/>
              <a:t>Отправляете </a:t>
            </a:r>
            <a:r>
              <a:rPr lang="ru-RU" sz="1400" dirty="0"/>
              <a:t>коммит на удаленный репозиторий</a:t>
            </a:r>
            <a:br>
              <a:rPr lang="ru-RU" sz="1400" dirty="0"/>
            </a:br>
            <a:r>
              <a:rPr lang="en-US" sz="1400" dirty="0" err="1"/>
              <a:t>git</a:t>
            </a:r>
            <a:r>
              <a:rPr lang="en-US" sz="1400" dirty="0"/>
              <a:t> push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21378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48"/>
          <p:cNvSpPr txBox="1">
            <a:spLocks noGrp="1"/>
          </p:cNvSpPr>
          <p:nvPr>
            <p:ph type="title"/>
          </p:nvPr>
        </p:nvSpPr>
        <p:spPr>
          <a:xfrm>
            <a:off x="865121" y="3520125"/>
            <a:ext cx="7690535" cy="100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Основы </a:t>
            </a:r>
            <a:r>
              <a:rPr lang="en-US" dirty="0"/>
              <a:t>Python</a:t>
            </a:r>
            <a:endParaRPr dirty="0"/>
          </a:p>
        </p:txBody>
      </p:sp>
      <p:grpSp>
        <p:nvGrpSpPr>
          <p:cNvPr id="1291" name="Google Shape;1291;p48"/>
          <p:cNvGrpSpPr/>
          <p:nvPr/>
        </p:nvGrpSpPr>
        <p:grpSpPr>
          <a:xfrm>
            <a:off x="1835736" y="296825"/>
            <a:ext cx="5190009" cy="3337493"/>
            <a:chOff x="1835736" y="296825"/>
            <a:chExt cx="5190009" cy="3337493"/>
          </a:xfrm>
        </p:grpSpPr>
        <p:sp>
          <p:nvSpPr>
            <p:cNvPr id="1292" name="Google Shape;1292;p48"/>
            <p:cNvSpPr/>
            <p:nvPr/>
          </p:nvSpPr>
          <p:spPr>
            <a:xfrm>
              <a:off x="2119800" y="948925"/>
              <a:ext cx="4589355" cy="2685393"/>
            </a:xfrm>
            <a:custGeom>
              <a:avLst/>
              <a:gdLst/>
              <a:ahLst/>
              <a:cxnLst/>
              <a:rect l="l" t="t" r="r" b="b"/>
              <a:pathLst>
                <a:path w="26856" h="14473" extrusionOk="0">
                  <a:moveTo>
                    <a:pt x="10951" y="1"/>
                  </a:moveTo>
                  <a:cubicBezTo>
                    <a:pt x="9670" y="1"/>
                    <a:pt x="8389" y="14"/>
                    <a:pt x="7109" y="40"/>
                  </a:cubicBezTo>
                  <a:cubicBezTo>
                    <a:pt x="7050" y="41"/>
                    <a:pt x="6987" y="41"/>
                    <a:pt x="6920" y="41"/>
                  </a:cubicBezTo>
                  <a:cubicBezTo>
                    <a:pt x="6539" y="41"/>
                    <a:pt x="6052" y="27"/>
                    <a:pt x="5520" y="27"/>
                  </a:cubicBezTo>
                  <a:cubicBezTo>
                    <a:pt x="3918" y="27"/>
                    <a:pt x="1914" y="160"/>
                    <a:pt x="1216" y="1236"/>
                  </a:cubicBezTo>
                  <a:cubicBezTo>
                    <a:pt x="1" y="3116"/>
                    <a:pt x="1059" y="7043"/>
                    <a:pt x="2362" y="8661"/>
                  </a:cubicBezTo>
                  <a:cubicBezTo>
                    <a:pt x="3751" y="10381"/>
                    <a:pt x="6303" y="10697"/>
                    <a:pt x="8664" y="10697"/>
                  </a:cubicBezTo>
                  <a:cubicBezTo>
                    <a:pt x="9748" y="10697"/>
                    <a:pt x="10793" y="10630"/>
                    <a:pt x="11665" y="10602"/>
                  </a:cubicBezTo>
                  <a:cubicBezTo>
                    <a:pt x="12584" y="12088"/>
                    <a:pt x="13781" y="13391"/>
                    <a:pt x="15197" y="14441"/>
                  </a:cubicBezTo>
                  <a:cubicBezTo>
                    <a:pt x="15227" y="14463"/>
                    <a:pt x="15258" y="14473"/>
                    <a:pt x="15288" y="14473"/>
                  </a:cubicBezTo>
                  <a:cubicBezTo>
                    <a:pt x="15397" y="14473"/>
                    <a:pt x="15490" y="14341"/>
                    <a:pt x="15470" y="14231"/>
                  </a:cubicBezTo>
                  <a:cubicBezTo>
                    <a:pt x="15233" y="12963"/>
                    <a:pt x="15172" y="11687"/>
                    <a:pt x="15269" y="10401"/>
                  </a:cubicBezTo>
                  <a:cubicBezTo>
                    <a:pt x="18014" y="10182"/>
                    <a:pt x="20750" y="9780"/>
                    <a:pt x="23445" y="9116"/>
                  </a:cubicBezTo>
                  <a:cubicBezTo>
                    <a:pt x="26005" y="8487"/>
                    <a:pt x="26740" y="5740"/>
                    <a:pt x="26803" y="3450"/>
                  </a:cubicBezTo>
                  <a:cubicBezTo>
                    <a:pt x="26855" y="1666"/>
                    <a:pt x="25972" y="590"/>
                    <a:pt x="24135" y="460"/>
                  </a:cubicBezTo>
                  <a:cubicBezTo>
                    <a:pt x="19747" y="154"/>
                    <a:pt x="15348" y="1"/>
                    <a:pt x="10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3" name="Google Shape;1293;p48"/>
            <p:cNvGrpSpPr/>
            <p:nvPr/>
          </p:nvGrpSpPr>
          <p:grpSpPr>
            <a:xfrm>
              <a:off x="2392055" y="866315"/>
              <a:ext cx="133260" cy="129152"/>
              <a:chOff x="3739723" y="2282290"/>
              <a:chExt cx="690824" cy="669530"/>
            </a:xfrm>
          </p:grpSpPr>
          <p:sp>
            <p:nvSpPr>
              <p:cNvPr id="1294" name="Google Shape;1294;p48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48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48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48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8" name="Google Shape;1298;p48"/>
            <p:cNvGrpSpPr/>
            <p:nvPr/>
          </p:nvGrpSpPr>
          <p:grpSpPr>
            <a:xfrm>
              <a:off x="5329037" y="543070"/>
              <a:ext cx="133260" cy="129152"/>
              <a:chOff x="3739723" y="2282290"/>
              <a:chExt cx="690824" cy="669530"/>
            </a:xfrm>
          </p:grpSpPr>
          <p:sp>
            <p:nvSpPr>
              <p:cNvPr id="1299" name="Google Shape;1299;p48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48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8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8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3" name="Google Shape;1303;p48"/>
            <p:cNvSpPr/>
            <p:nvPr/>
          </p:nvSpPr>
          <p:spPr>
            <a:xfrm>
              <a:off x="6136224" y="23225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4" name="Google Shape;1304;p48"/>
            <p:cNvGrpSpPr/>
            <p:nvPr/>
          </p:nvGrpSpPr>
          <p:grpSpPr>
            <a:xfrm rot="10800000">
              <a:off x="6392811" y="885080"/>
              <a:ext cx="371307" cy="91637"/>
              <a:chOff x="4241622" y="1303995"/>
              <a:chExt cx="1256112" cy="310004"/>
            </a:xfrm>
          </p:grpSpPr>
          <p:sp>
            <p:nvSpPr>
              <p:cNvPr id="1305" name="Google Shape;1305;p48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8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8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8" name="Google Shape;1308;p48"/>
            <p:cNvSpPr/>
            <p:nvPr/>
          </p:nvSpPr>
          <p:spPr>
            <a:xfrm>
              <a:off x="2253634" y="2279181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1835736" y="119991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8"/>
            <p:cNvSpPr/>
            <p:nvPr/>
          </p:nvSpPr>
          <p:spPr>
            <a:xfrm>
              <a:off x="5064862" y="29637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8"/>
            <p:cNvSpPr/>
            <p:nvPr/>
          </p:nvSpPr>
          <p:spPr>
            <a:xfrm>
              <a:off x="5865887" y="192051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2" name="Google Shape;1312;p48"/>
            <p:cNvGrpSpPr/>
            <p:nvPr/>
          </p:nvGrpSpPr>
          <p:grpSpPr>
            <a:xfrm>
              <a:off x="3232559" y="296825"/>
              <a:ext cx="2173518" cy="2865353"/>
              <a:chOff x="3239234" y="197275"/>
              <a:chExt cx="2173518" cy="2865353"/>
            </a:xfrm>
          </p:grpSpPr>
          <p:grpSp>
            <p:nvGrpSpPr>
              <p:cNvPr id="1313" name="Google Shape;1313;p48"/>
              <p:cNvGrpSpPr/>
              <p:nvPr/>
            </p:nvGrpSpPr>
            <p:grpSpPr>
              <a:xfrm rot="-8100000">
                <a:off x="3557207" y="1207746"/>
                <a:ext cx="1537574" cy="1536246"/>
                <a:chOff x="2895702" y="2896832"/>
                <a:chExt cx="2691827" cy="2689502"/>
              </a:xfrm>
            </p:grpSpPr>
            <p:sp>
              <p:nvSpPr>
                <p:cNvPr id="1314" name="Google Shape;1314;p48"/>
                <p:cNvSpPr/>
                <p:nvPr/>
              </p:nvSpPr>
              <p:spPr>
                <a:xfrm>
                  <a:off x="4150922" y="3060183"/>
                  <a:ext cx="793376" cy="1789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10022" extrusionOk="0">
                      <a:moveTo>
                        <a:pt x="735" y="0"/>
                      </a:moveTo>
                      <a:lnTo>
                        <a:pt x="0" y="282"/>
                      </a:lnTo>
                      <a:lnTo>
                        <a:pt x="3700" y="10021"/>
                      </a:lnTo>
                      <a:lnTo>
                        <a:pt x="4443" y="9742"/>
                      </a:lnTo>
                      <a:lnTo>
                        <a:pt x="73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48"/>
                <p:cNvSpPr/>
                <p:nvPr/>
              </p:nvSpPr>
              <p:spPr>
                <a:xfrm>
                  <a:off x="4119859" y="3029298"/>
                  <a:ext cx="855504" cy="1849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2" h="10361" extrusionOk="0">
                      <a:moveTo>
                        <a:pt x="814" y="392"/>
                      </a:moveTo>
                      <a:lnTo>
                        <a:pt x="4399" y="9810"/>
                      </a:lnTo>
                      <a:lnTo>
                        <a:pt x="3971" y="9976"/>
                      </a:lnTo>
                      <a:lnTo>
                        <a:pt x="395" y="549"/>
                      </a:lnTo>
                      <a:lnTo>
                        <a:pt x="814" y="392"/>
                      </a:lnTo>
                      <a:close/>
                      <a:moveTo>
                        <a:pt x="900" y="0"/>
                      </a:moveTo>
                      <a:cubicBezTo>
                        <a:pt x="883" y="0"/>
                        <a:pt x="865" y="3"/>
                        <a:pt x="848" y="8"/>
                      </a:cubicBezTo>
                      <a:lnTo>
                        <a:pt x="113" y="297"/>
                      </a:lnTo>
                      <a:cubicBezTo>
                        <a:pt x="69" y="306"/>
                        <a:pt x="36" y="339"/>
                        <a:pt x="17" y="383"/>
                      </a:cubicBezTo>
                      <a:cubicBezTo>
                        <a:pt x="0" y="427"/>
                        <a:pt x="0" y="471"/>
                        <a:pt x="9" y="515"/>
                      </a:cubicBezTo>
                      <a:lnTo>
                        <a:pt x="3717" y="10255"/>
                      </a:lnTo>
                      <a:cubicBezTo>
                        <a:pt x="3742" y="10326"/>
                        <a:pt x="3805" y="10360"/>
                        <a:pt x="3874" y="10360"/>
                      </a:cubicBezTo>
                      <a:cubicBezTo>
                        <a:pt x="3891" y="10360"/>
                        <a:pt x="3918" y="10360"/>
                        <a:pt x="3935" y="10352"/>
                      </a:cubicBezTo>
                      <a:lnTo>
                        <a:pt x="4678" y="10073"/>
                      </a:lnTo>
                      <a:cubicBezTo>
                        <a:pt x="4714" y="10056"/>
                        <a:pt x="4749" y="10020"/>
                        <a:pt x="4775" y="9984"/>
                      </a:cubicBezTo>
                      <a:cubicBezTo>
                        <a:pt x="4791" y="9940"/>
                        <a:pt x="4791" y="9898"/>
                        <a:pt x="4775" y="9854"/>
                      </a:cubicBezTo>
                      <a:lnTo>
                        <a:pt x="1077" y="112"/>
                      </a:lnTo>
                      <a:cubicBezTo>
                        <a:pt x="1048" y="41"/>
                        <a:pt x="974" y="0"/>
                        <a:pt x="90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48"/>
                <p:cNvSpPr/>
                <p:nvPr/>
              </p:nvSpPr>
              <p:spPr>
                <a:xfrm>
                  <a:off x="4080761" y="2927538"/>
                  <a:ext cx="201379" cy="182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" h="1025" extrusionOk="0">
                      <a:moveTo>
                        <a:pt x="1" y="0"/>
                      </a:moveTo>
                      <a:lnTo>
                        <a:pt x="393" y="1025"/>
                      </a:lnTo>
                      <a:lnTo>
                        <a:pt x="1128" y="74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48"/>
                <p:cNvSpPr/>
                <p:nvPr/>
              </p:nvSpPr>
              <p:spPr>
                <a:xfrm>
                  <a:off x="4047912" y="2896832"/>
                  <a:ext cx="267256" cy="243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7" h="1363" extrusionOk="0">
                      <a:moveTo>
                        <a:pt x="535" y="601"/>
                      </a:moveTo>
                      <a:lnTo>
                        <a:pt x="945" y="871"/>
                      </a:lnTo>
                      <a:lnTo>
                        <a:pt x="674" y="976"/>
                      </a:lnTo>
                      <a:lnTo>
                        <a:pt x="535" y="601"/>
                      </a:lnTo>
                      <a:close/>
                      <a:moveTo>
                        <a:pt x="192" y="0"/>
                      </a:moveTo>
                      <a:cubicBezTo>
                        <a:pt x="153" y="0"/>
                        <a:pt x="114" y="13"/>
                        <a:pt x="80" y="42"/>
                      </a:cubicBezTo>
                      <a:cubicBezTo>
                        <a:pt x="19" y="84"/>
                        <a:pt x="0" y="164"/>
                        <a:pt x="28" y="233"/>
                      </a:cubicBezTo>
                      <a:lnTo>
                        <a:pt x="412" y="1257"/>
                      </a:lnTo>
                      <a:cubicBezTo>
                        <a:pt x="439" y="1327"/>
                        <a:pt x="508" y="1362"/>
                        <a:pt x="577" y="1362"/>
                      </a:cubicBezTo>
                      <a:cubicBezTo>
                        <a:pt x="596" y="1362"/>
                        <a:pt x="613" y="1362"/>
                        <a:pt x="640" y="1354"/>
                      </a:cubicBezTo>
                      <a:lnTo>
                        <a:pt x="1375" y="1073"/>
                      </a:lnTo>
                      <a:cubicBezTo>
                        <a:pt x="1436" y="1048"/>
                        <a:pt x="1480" y="995"/>
                        <a:pt x="1488" y="934"/>
                      </a:cubicBezTo>
                      <a:cubicBezTo>
                        <a:pt x="1497" y="863"/>
                        <a:pt x="1461" y="802"/>
                        <a:pt x="1408" y="766"/>
                      </a:cubicBezTo>
                      <a:lnTo>
                        <a:pt x="281" y="23"/>
                      </a:lnTo>
                      <a:cubicBezTo>
                        <a:pt x="254" y="9"/>
                        <a:pt x="224" y="0"/>
                        <a:pt x="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48"/>
                <p:cNvSpPr/>
                <p:nvPr/>
              </p:nvSpPr>
              <p:spPr>
                <a:xfrm>
                  <a:off x="3061374" y="4148123"/>
                  <a:ext cx="1789203" cy="793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2" h="4444" extrusionOk="0">
                      <a:moveTo>
                        <a:pt x="280" y="1"/>
                      </a:moveTo>
                      <a:lnTo>
                        <a:pt x="1" y="746"/>
                      </a:lnTo>
                      <a:lnTo>
                        <a:pt x="9742" y="4444"/>
                      </a:lnTo>
                      <a:lnTo>
                        <a:pt x="10021" y="3709"/>
                      </a:lnTo>
                      <a:lnTo>
                        <a:pt x="28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9" name="Google Shape;1319;p48"/>
                <p:cNvSpPr/>
                <p:nvPr/>
              </p:nvSpPr>
              <p:spPr>
                <a:xfrm>
                  <a:off x="3026919" y="4117952"/>
                  <a:ext cx="1858114" cy="854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4787" extrusionOk="0">
                      <a:moveTo>
                        <a:pt x="569" y="399"/>
                      </a:moveTo>
                      <a:lnTo>
                        <a:pt x="9996" y="3975"/>
                      </a:lnTo>
                      <a:lnTo>
                        <a:pt x="9839" y="4394"/>
                      </a:lnTo>
                      <a:lnTo>
                        <a:pt x="412" y="818"/>
                      </a:lnTo>
                      <a:lnTo>
                        <a:pt x="569" y="399"/>
                      </a:lnTo>
                      <a:close/>
                      <a:moveTo>
                        <a:pt x="477" y="1"/>
                      </a:moveTo>
                      <a:cubicBezTo>
                        <a:pt x="453" y="1"/>
                        <a:pt x="428" y="8"/>
                        <a:pt x="403" y="23"/>
                      </a:cubicBezTo>
                      <a:cubicBezTo>
                        <a:pt x="359" y="40"/>
                        <a:pt x="334" y="75"/>
                        <a:pt x="315" y="109"/>
                      </a:cubicBezTo>
                      <a:lnTo>
                        <a:pt x="36" y="852"/>
                      </a:lnTo>
                      <a:cubicBezTo>
                        <a:pt x="0" y="940"/>
                        <a:pt x="45" y="1045"/>
                        <a:pt x="133" y="1072"/>
                      </a:cubicBezTo>
                      <a:lnTo>
                        <a:pt x="9875" y="4778"/>
                      </a:lnTo>
                      <a:cubicBezTo>
                        <a:pt x="9891" y="4787"/>
                        <a:pt x="9916" y="4787"/>
                        <a:pt x="9935" y="4787"/>
                      </a:cubicBezTo>
                      <a:cubicBezTo>
                        <a:pt x="9961" y="4787"/>
                        <a:pt x="9979" y="4778"/>
                        <a:pt x="10005" y="4770"/>
                      </a:cubicBezTo>
                      <a:cubicBezTo>
                        <a:pt x="10049" y="4753"/>
                        <a:pt x="10074" y="4717"/>
                        <a:pt x="10093" y="4673"/>
                      </a:cubicBezTo>
                      <a:lnTo>
                        <a:pt x="10372" y="3939"/>
                      </a:lnTo>
                      <a:cubicBezTo>
                        <a:pt x="10408" y="3853"/>
                        <a:pt x="10363" y="3748"/>
                        <a:pt x="10275" y="3712"/>
                      </a:cubicBezTo>
                      <a:lnTo>
                        <a:pt x="536" y="12"/>
                      </a:lnTo>
                      <a:cubicBezTo>
                        <a:pt x="516" y="5"/>
                        <a:pt x="497" y="1"/>
                        <a:pt x="4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0" name="Google Shape;1320;p48"/>
                <p:cNvSpPr/>
                <p:nvPr/>
              </p:nvSpPr>
              <p:spPr>
                <a:xfrm>
                  <a:off x="2928729" y="4079568"/>
                  <a:ext cx="182634" cy="201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" h="1130" extrusionOk="0">
                      <a:moveTo>
                        <a:pt x="1" y="1"/>
                      </a:moveTo>
                      <a:lnTo>
                        <a:pt x="744" y="1130"/>
                      </a:lnTo>
                      <a:lnTo>
                        <a:pt x="1023" y="38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1" name="Google Shape;1321;p48"/>
                <p:cNvSpPr/>
                <p:nvPr/>
              </p:nvSpPr>
              <p:spPr>
                <a:xfrm>
                  <a:off x="2895702" y="4049576"/>
                  <a:ext cx="250117" cy="262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1" h="1472" extrusionOk="0">
                      <a:moveTo>
                        <a:pt x="614" y="519"/>
                      </a:moveTo>
                      <a:lnTo>
                        <a:pt x="989" y="658"/>
                      </a:lnTo>
                      <a:lnTo>
                        <a:pt x="884" y="920"/>
                      </a:lnTo>
                      <a:lnTo>
                        <a:pt x="614" y="519"/>
                      </a:lnTo>
                      <a:close/>
                      <a:moveTo>
                        <a:pt x="183" y="0"/>
                      </a:moveTo>
                      <a:cubicBezTo>
                        <a:pt x="133" y="0"/>
                        <a:pt x="84" y="21"/>
                        <a:pt x="53" y="64"/>
                      </a:cubicBezTo>
                      <a:cubicBezTo>
                        <a:pt x="11" y="116"/>
                        <a:pt x="1" y="204"/>
                        <a:pt x="45" y="265"/>
                      </a:cubicBezTo>
                      <a:lnTo>
                        <a:pt x="788" y="1392"/>
                      </a:lnTo>
                      <a:cubicBezTo>
                        <a:pt x="815" y="1436"/>
                        <a:pt x="868" y="1472"/>
                        <a:pt x="929" y="1472"/>
                      </a:cubicBezTo>
                      <a:lnTo>
                        <a:pt x="945" y="1472"/>
                      </a:lnTo>
                      <a:cubicBezTo>
                        <a:pt x="1008" y="1464"/>
                        <a:pt x="1069" y="1419"/>
                        <a:pt x="1086" y="1359"/>
                      </a:cubicBezTo>
                      <a:lnTo>
                        <a:pt x="1365" y="616"/>
                      </a:lnTo>
                      <a:cubicBezTo>
                        <a:pt x="1401" y="528"/>
                        <a:pt x="1357" y="431"/>
                        <a:pt x="1271" y="395"/>
                      </a:cubicBezTo>
                      <a:lnTo>
                        <a:pt x="246" y="11"/>
                      </a:lnTo>
                      <a:cubicBezTo>
                        <a:pt x="226" y="4"/>
                        <a:pt x="204" y="0"/>
                        <a:pt x="1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2" name="Google Shape;1322;p48"/>
                <p:cNvSpPr/>
                <p:nvPr/>
              </p:nvSpPr>
              <p:spPr>
                <a:xfrm>
                  <a:off x="3784050" y="3786250"/>
                  <a:ext cx="936912" cy="930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5212" extrusionOk="0">
                      <a:moveTo>
                        <a:pt x="5056" y="1"/>
                      </a:moveTo>
                      <a:cubicBezTo>
                        <a:pt x="5039" y="1"/>
                        <a:pt x="5021" y="3"/>
                        <a:pt x="5004" y="9"/>
                      </a:cubicBezTo>
                      <a:cubicBezTo>
                        <a:pt x="4653" y="131"/>
                        <a:pt x="4295" y="288"/>
                        <a:pt x="3955" y="473"/>
                      </a:cubicBezTo>
                      <a:cubicBezTo>
                        <a:pt x="3604" y="655"/>
                        <a:pt x="3254" y="874"/>
                        <a:pt x="2930" y="1119"/>
                      </a:cubicBezTo>
                      <a:cubicBezTo>
                        <a:pt x="2599" y="1373"/>
                        <a:pt x="2276" y="1652"/>
                        <a:pt x="1969" y="1950"/>
                      </a:cubicBezTo>
                      <a:cubicBezTo>
                        <a:pt x="1671" y="2248"/>
                        <a:pt x="1392" y="2571"/>
                        <a:pt x="1138" y="2911"/>
                      </a:cubicBezTo>
                      <a:cubicBezTo>
                        <a:pt x="901" y="3234"/>
                        <a:pt x="683" y="3577"/>
                        <a:pt x="492" y="3927"/>
                      </a:cubicBezTo>
                      <a:cubicBezTo>
                        <a:pt x="307" y="4275"/>
                        <a:pt x="150" y="4626"/>
                        <a:pt x="28" y="4985"/>
                      </a:cubicBezTo>
                      <a:cubicBezTo>
                        <a:pt x="1" y="5071"/>
                        <a:pt x="45" y="5167"/>
                        <a:pt x="133" y="5203"/>
                      </a:cubicBezTo>
                      <a:cubicBezTo>
                        <a:pt x="158" y="5203"/>
                        <a:pt x="177" y="5211"/>
                        <a:pt x="194" y="5211"/>
                      </a:cubicBezTo>
                      <a:cubicBezTo>
                        <a:pt x="263" y="5211"/>
                        <a:pt x="334" y="5167"/>
                        <a:pt x="351" y="5098"/>
                      </a:cubicBezTo>
                      <a:cubicBezTo>
                        <a:pt x="473" y="4756"/>
                        <a:pt x="622" y="4416"/>
                        <a:pt x="796" y="4093"/>
                      </a:cubicBezTo>
                      <a:cubicBezTo>
                        <a:pt x="972" y="3759"/>
                        <a:pt x="1182" y="3428"/>
                        <a:pt x="1417" y="3113"/>
                      </a:cubicBezTo>
                      <a:cubicBezTo>
                        <a:pt x="1655" y="2790"/>
                        <a:pt x="1925" y="2483"/>
                        <a:pt x="2213" y="2196"/>
                      </a:cubicBezTo>
                      <a:cubicBezTo>
                        <a:pt x="2502" y="1906"/>
                        <a:pt x="2817" y="1635"/>
                        <a:pt x="3132" y="1390"/>
                      </a:cubicBezTo>
                      <a:cubicBezTo>
                        <a:pt x="3447" y="1163"/>
                        <a:pt x="3778" y="953"/>
                        <a:pt x="4112" y="769"/>
                      </a:cubicBezTo>
                      <a:cubicBezTo>
                        <a:pt x="4444" y="594"/>
                        <a:pt x="4775" y="445"/>
                        <a:pt x="5117" y="332"/>
                      </a:cubicBezTo>
                      <a:cubicBezTo>
                        <a:pt x="5203" y="296"/>
                        <a:pt x="5247" y="202"/>
                        <a:pt x="5222" y="114"/>
                      </a:cubicBezTo>
                      <a:cubicBezTo>
                        <a:pt x="5194" y="43"/>
                        <a:pt x="5126" y="1"/>
                        <a:pt x="50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3" name="Google Shape;1323;p48"/>
                <p:cNvSpPr/>
                <p:nvPr/>
              </p:nvSpPr>
              <p:spPr>
                <a:xfrm>
                  <a:off x="5111217" y="5109843"/>
                  <a:ext cx="457566" cy="445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3" h="2498" extrusionOk="0">
                      <a:moveTo>
                        <a:pt x="961" y="1"/>
                      </a:moveTo>
                      <a:lnTo>
                        <a:pt x="0" y="954"/>
                      </a:lnTo>
                      <a:lnTo>
                        <a:pt x="1337" y="2301"/>
                      </a:lnTo>
                      <a:cubicBezTo>
                        <a:pt x="1468" y="2432"/>
                        <a:pt x="1643" y="2498"/>
                        <a:pt x="1819" y="2498"/>
                      </a:cubicBezTo>
                      <a:cubicBezTo>
                        <a:pt x="1994" y="2498"/>
                        <a:pt x="2169" y="2432"/>
                        <a:pt x="2300" y="2301"/>
                      </a:cubicBezTo>
                      <a:cubicBezTo>
                        <a:pt x="2563" y="2030"/>
                        <a:pt x="2563" y="1602"/>
                        <a:pt x="2300" y="1340"/>
                      </a:cubicBezTo>
                      <a:lnTo>
                        <a:pt x="961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4" name="Google Shape;1324;p48"/>
                <p:cNvSpPr/>
                <p:nvPr/>
              </p:nvSpPr>
              <p:spPr>
                <a:xfrm>
                  <a:off x="5076761" y="5078601"/>
                  <a:ext cx="510767" cy="507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1" h="2844" extrusionOk="0">
                      <a:moveTo>
                        <a:pt x="1154" y="413"/>
                      </a:moveTo>
                      <a:lnTo>
                        <a:pt x="2369" y="1637"/>
                      </a:lnTo>
                      <a:cubicBezTo>
                        <a:pt x="2466" y="1733"/>
                        <a:pt x="2518" y="1855"/>
                        <a:pt x="2518" y="1995"/>
                      </a:cubicBezTo>
                      <a:cubicBezTo>
                        <a:pt x="2518" y="2126"/>
                        <a:pt x="2466" y="2258"/>
                        <a:pt x="2369" y="2354"/>
                      </a:cubicBezTo>
                      <a:cubicBezTo>
                        <a:pt x="2270" y="2454"/>
                        <a:pt x="2139" y="2504"/>
                        <a:pt x="2008" y="2504"/>
                      </a:cubicBezTo>
                      <a:cubicBezTo>
                        <a:pt x="1878" y="2504"/>
                        <a:pt x="1749" y="2454"/>
                        <a:pt x="1654" y="2354"/>
                      </a:cubicBezTo>
                      <a:lnTo>
                        <a:pt x="428" y="1129"/>
                      </a:lnTo>
                      <a:lnTo>
                        <a:pt x="1154" y="413"/>
                      </a:lnTo>
                      <a:close/>
                      <a:moveTo>
                        <a:pt x="1155" y="1"/>
                      </a:moveTo>
                      <a:cubicBezTo>
                        <a:pt x="1111" y="1"/>
                        <a:pt x="1067" y="19"/>
                        <a:pt x="1033" y="54"/>
                      </a:cubicBezTo>
                      <a:lnTo>
                        <a:pt x="71" y="1015"/>
                      </a:lnTo>
                      <a:cubicBezTo>
                        <a:pt x="0" y="1076"/>
                        <a:pt x="0" y="1190"/>
                        <a:pt x="71" y="1253"/>
                      </a:cubicBezTo>
                      <a:lnTo>
                        <a:pt x="1408" y="2589"/>
                      </a:lnTo>
                      <a:cubicBezTo>
                        <a:pt x="1574" y="2755"/>
                        <a:pt x="1792" y="2843"/>
                        <a:pt x="2013" y="2843"/>
                      </a:cubicBezTo>
                      <a:cubicBezTo>
                        <a:pt x="2231" y="2843"/>
                        <a:pt x="2449" y="2755"/>
                        <a:pt x="2615" y="2589"/>
                      </a:cubicBezTo>
                      <a:cubicBezTo>
                        <a:pt x="2772" y="2432"/>
                        <a:pt x="2861" y="2222"/>
                        <a:pt x="2861" y="1995"/>
                      </a:cubicBezTo>
                      <a:cubicBezTo>
                        <a:pt x="2861" y="1767"/>
                        <a:pt x="2772" y="1548"/>
                        <a:pt x="2615" y="1391"/>
                      </a:cubicBezTo>
                      <a:lnTo>
                        <a:pt x="1278" y="54"/>
                      </a:lnTo>
                      <a:cubicBezTo>
                        <a:pt x="1242" y="19"/>
                        <a:pt x="1198" y="1"/>
                        <a:pt x="11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5" name="Google Shape;1325;p48"/>
                <p:cNvSpPr/>
                <p:nvPr/>
              </p:nvSpPr>
              <p:spPr>
                <a:xfrm>
                  <a:off x="4703462" y="4730297"/>
                  <a:ext cx="629666" cy="572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7" h="3206" extrusionOk="0">
                      <a:moveTo>
                        <a:pt x="1759" y="0"/>
                      </a:moveTo>
                      <a:cubicBezTo>
                        <a:pt x="1348" y="0"/>
                        <a:pt x="937" y="155"/>
                        <a:pt x="622" y="465"/>
                      </a:cubicBezTo>
                      <a:cubicBezTo>
                        <a:pt x="1" y="1094"/>
                        <a:pt x="1" y="2110"/>
                        <a:pt x="622" y="2740"/>
                      </a:cubicBezTo>
                      <a:cubicBezTo>
                        <a:pt x="937" y="3050"/>
                        <a:pt x="1348" y="3206"/>
                        <a:pt x="1759" y="3206"/>
                      </a:cubicBezTo>
                      <a:cubicBezTo>
                        <a:pt x="2171" y="3206"/>
                        <a:pt x="2582" y="3050"/>
                        <a:pt x="2897" y="2740"/>
                      </a:cubicBezTo>
                      <a:cubicBezTo>
                        <a:pt x="3527" y="2110"/>
                        <a:pt x="3527" y="1094"/>
                        <a:pt x="2897" y="465"/>
                      </a:cubicBezTo>
                      <a:cubicBezTo>
                        <a:pt x="2582" y="155"/>
                        <a:pt x="2171" y="0"/>
                        <a:pt x="17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6" name="Google Shape;1326;p48"/>
                <p:cNvSpPr/>
                <p:nvPr/>
              </p:nvSpPr>
              <p:spPr>
                <a:xfrm>
                  <a:off x="4700606" y="4699233"/>
                  <a:ext cx="633951" cy="63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1" h="3552" extrusionOk="0">
                      <a:moveTo>
                        <a:pt x="1775" y="343"/>
                      </a:moveTo>
                      <a:cubicBezTo>
                        <a:pt x="2160" y="343"/>
                        <a:pt x="2518" y="492"/>
                        <a:pt x="2789" y="763"/>
                      </a:cubicBezTo>
                      <a:cubicBezTo>
                        <a:pt x="3060" y="1033"/>
                        <a:pt x="3209" y="1392"/>
                        <a:pt x="3209" y="1776"/>
                      </a:cubicBezTo>
                      <a:cubicBezTo>
                        <a:pt x="3209" y="2160"/>
                        <a:pt x="3060" y="2519"/>
                        <a:pt x="2789" y="2790"/>
                      </a:cubicBezTo>
                      <a:cubicBezTo>
                        <a:pt x="2518" y="3063"/>
                        <a:pt x="2160" y="3210"/>
                        <a:pt x="1775" y="3210"/>
                      </a:cubicBezTo>
                      <a:cubicBezTo>
                        <a:pt x="1391" y="3210"/>
                        <a:pt x="1033" y="3063"/>
                        <a:pt x="762" y="2790"/>
                      </a:cubicBezTo>
                      <a:cubicBezTo>
                        <a:pt x="489" y="2519"/>
                        <a:pt x="342" y="2160"/>
                        <a:pt x="342" y="1776"/>
                      </a:cubicBezTo>
                      <a:cubicBezTo>
                        <a:pt x="342" y="1392"/>
                        <a:pt x="489" y="1033"/>
                        <a:pt x="762" y="763"/>
                      </a:cubicBezTo>
                      <a:cubicBezTo>
                        <a:pt x="1033" y="492"/>
                        <a:pt x="1391" y="343"/>
                        <a:pt x="1775" y="343"/>
                      </a:cubicBezTo>
                      <a:close/>
                      <a:moveTo>
                        <a:pt x="1775" y="1"/>
                      </a:moveTo>
                      <a:cubicBezTo>
                        <a:pt x="1303" y="1"/>
                        <a:pt x="856" y="186"/>
                        <a:pt x="525" y="517"/>
                      </a:cubicBezTo>
                      <a:cubicBezTo>
                        <a:pt x="185" y="859"/>
                        <a:pt x="0" y="1304"/>
                        <a:pt x="0" y="1776"/>
                      </a:cubicBezTo>
                      <a:cubicBezTo>
                        <a:pt x="0" y="2248"/>
                        <a:pt x="185" y="2695"/>
                        <a:pt x="525" y="3035"/>
                      </a:cubicBezTo>
                      <a:cubicBezTo>
                        <a:pt x="856" y="3367"/>
                        <a:pt x="1303" y="3552"/>
                        <a:pt x="1775" y="3552"/>
                      </a:cubicBezTo>
                      <a:cubicBezTo>
                        <a:pt x="2248" y="3552"/>
                        <a:pt x="2693" y="3367"/>
                        <a:pt x="3035" y="3035"/>
                      </a:cubicBezTo>
                      <a:cubicBezTo>
                        <a:pt x="3366" y="2695"/>
                        <a:pt x="3551" y="2248"/>
                        <a:pt x="3551" y="1776"/>
                      </a:cubicBezTo>
                      <a:cubicBezTo>
                        <a:pt x="3551" y="1304"/>
                        <a:pt x="3366" y="859"/>
                        <a:pt x="3035" y="517"/>
                      </a:cubicBezTo>
                      <a:cubicBezTo>
                        <a:pt x="2693" y="186"/>
                        <a:pt x="2248" y="1"/>
                        <a:pt x="17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7" name="Google Shape;1327;p48"/>
                <p:cNvSpPr/>
                <p:nvPr/>
              </p:nvSpPr>
              <p:spPr>
                <a:xfrm>
                  <a:off x="4881453" y="4890970"/>
                  <a:ext cx="273683" cy="250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" h="1403" extrusionOk="0">
                      <a:moveTo>
                        <a:pt x="767" y="0"/>
                      </a:moveTo>
                      <a:cubicBezTo>
                        <a:pt x="588" y="0"/>
                        <a:pt x="409" y="68"/>
                        <a:pt x="274" y="205"/>
                      </a:cubicBezTo>
                      <a:cubicBezTo>
                        <a:pt x="1" y="484"/>
                        <a:pt x="1" y="921"/>
                        <a:pt x="274" y="1191"/>
                      </a:cubicBezTo>
                      <a:cubicBezTo>
                        <a:pt x="409" y="1332"/>
                        <a:pt x="588" y="1402"/>
                        <a:pt x="767" y="1402"/>
                      </a:cubicBezTo>
                      <a:cubicBezTo>
                        <a:pt x="946" y="1402"/>
                        <a:pt x="1124" y="1332"/>
                        <a:pt x="1260" y="1191"/>
                      </a:cubicBezTo>
                      <a:cubicBezTo>
                        <a:pt x="1533" y="921"/>
                        <a:pt x="1533" y="484"/>
                        <a:pt x="1260" y="205"/>
                      </a:cubicBezTo>
                      <a:cubicBezTo>
                        <a:pt x="1124" y="68"/>
                        <a:pt x="946" y="0"/>
                        <a:pt x="7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8" name="Google Shape;1328;p48"/>
                <p:cNvSpPr/>
                <p:nvPr/>
              </p:nvSpPr>
              <p:spPr>
                <a:xfrm>
                  <a:off x="4862708" y="4861335"/>
                  <a:ext cx="325099" cy="309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1735" extrusionOk="0">
                      <a:moveTo>
                        <a:pt x="869" y="342"/>
                      </a:moveTo>
                      <a:cubicBezTo>
                        <a:pt x="1003" y="342"/>
                        <a:pt x="1138" y="392"/>
                        <a:pt x="1243" y="493"/>
                      </a:cubicBezTo>
                      <a:cubicBezTo>
                        <a:pt x="1445" y="702"/>
                        <a:pt x="1445" y="1034"/>
                        <a:pt x="1243" y="1244"/>
                      </a:cubicBezTo>
                      <a:cubicBezTo>
                        <a:pt x="1147" y="1340"/>
                        <a:pt x="1008" y="1393"/>
                        <a:pt x="867" y="1393"/>
                      </a:cubicBezTo>
                      <a:cubicBezTo>
                        <a:pt x="727" y="1393"/>
                        <a:pt x="597" y="1340"/>
                        <a:pt x="500" y="1244"/>
                      </a:cubicBezTo>
                      <a:cubicBezTo>
                        <a:pt x="395" y="1139"/>
                        <a:pt x="343" y="1009"/>
                        <a:pt x="343" y="868"/>
                      </a:cubicBezTo>
                      <a:cubicBezTo>
                        <a:pt x="343" y="728"/>
                        <a:pt x="395" y="598"/>
                        <a:pt x="500" y="493"/>
                      </a:cubicBezTo>
                      <a:cubicBezTo>
                        <a:pt x="601" y="392"/>
                        <a:pt x="734" y="342"/>
                        <a:pt x="869" y="342"/>
                      </a:cubicBezTo>
                      <a:close/>
                      <a:moveTo>
                        <a:pt x="872" y="0"/>
                      </a:moveTo>
                      <a:cubicBezTo>
                        <a:pt x="649" y="0"/>
                        <a:pt x="426" y="85"/>
                        <a:pt x="255" y="255"/>
                      </a:cubicBezTo>
                      <a:cubicBezTo>
                        <a:pt x="89" y="413"/>
                        <a:pt x="1" y="633"/>
                        <a:pt x="1" y="868"/>
                      </a:cubicBezTo>
                      <a:cubicBezTo>
                        <a:pt x="1" y="1105"/>
                        <a:pt x="89" y="1324"/>
                        <a:pt x="255" y="1481"/>
                      </a:cubicBezTo>
                      <a:cubicBezTo>
                        <a:pt x="420" y="1647"/>
                        <a:pt x="641" y="1735"/>
                        <a:pt x="867" y="1735"/>
                      </a:cubicBezTo>
                      <a:cubicBezTo>
                        <a:pt x="1103" y="1735"/>
                        <a:pt x="1323" y="1647"/>
                        <a:pt x="1489" y="1481"/>
                      </a:cubicBezTo>
                      <a:cubicBezTo>
                        <a:pt x="1820" y="1147"/>
                        <a:pt x="1820" y="589"/>
                        <a:pt x="1489" y="255"/>
                      </a:cubicBezTo>
                      <a:cubicBezTo>
                        <a:pt x="1318" y="85"/>
                        <a:pt x="1095" y="0"/>
                        <a:pt x="8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29" name="Google Shape;1329;p48"/>
              <p:cNvGrpSpPr/>
              <p:nvPr/>
            </p:nvGrpSpPr>
            <p:grpSpPr>
              <a:xfrm rot="5400000" flipH="1">
                <a:off x="3983765" y="-300145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330" name="Google Shape;1330;p48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1" name="Google Shape;1331;p48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2" name="Google Shape;1332;p48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3" name="Google Shape;1333;p48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34" name="Google Shape;1334;p48"/>
            <p:cNvGrpSpPr/>
            <p:nvPr/>
          </p:nvGrpSpPr>
          <p:grpSpPr>
            <a:xfrm>
              <a:off x="2331426" y="1315889"/>
              <a:ext cx="1551378" cy="898462"/>
              <a:chOff x="6936404" y="3407456"/>
              <a:chExt cx="1773612" cy="1027165"/>
            </a:xfrm>
          </p:grpSpPr>
          <p:sp>
            <p:nvSpPr>
              <p:cNvPr id="1335" name="Google Shape;1335;p48"/>
              <p:cNvSpPr/>
              <p:nvPr/>
            </p:nvSpPr>
            <p:spPr>
              <a:xfrm>
                <a:off x="6974849" y="3567942"/>
                <a:ext cx="1705754" cy="823334"/>
              </a:xfrm>
              <a:custGeom>
                <a:avLst/>
                <a:gdLst/>
                <a:ahLst/>
                <a:cxnLst/>
                <a:rect l="l" t="t" r="r" b="b"/>
                <a:pathLst>
                  <a:path w="6611" h="3191" extrusionOk="0">
                    <a:moveTo>
                      <a:pt x="6208" y="0"/>
                    </a:moveTo>
                    <a:lnTo>
                      <a:pt x="5029" y="1914"/>
                    </a:lnTo>
                    <a:lnTo>
                      <a:pt x="4863" y="2194"/>
                    </a:lnTo>
                    <a:lnTo>
                      <a:pt x="4120" y="1975"/>
                    </a:lnTo>
                    <a:lnTo>
                      <a:pt x="3209" y="1870"/>
                    </a:lnTo>
                    <a:lnTo>
                      <a:pt x="2204" y="2011"/>
                    </a:lnTo>
                    <a:lnTo>
                      <a:pt x="1304" y="1818"/>
                    </a:lnTo>
                    <a:lnTo>
                      <a:pt x="80" y="1870"/>
                    </a:lnTo>
                    <a:lnTo>
                      <a:pt x="0" y="1994"/>
                    </a:lnTo>
                    <a:lnTo>
                      <a:pt x="298" y="2685"/>
                    </a:lnTo>
                    <a:lnTo>
                      <a:pt x="2240" y="2876"/>
                    </a:lnTo>
                    <a:lnTo>
                      <a:pt x="2798" y="2798"/>
                    </a:lnTo>
                    <a:lnTo>
                      <a:pt x="4487" y="2999"/>
                    </a:lnTo>
                    <a:lnTo>
                      <a:pt x="5222" y="3190"/>
                    </a:lnTo>
                    <a:lnTo>
                      <a:pt x="6611" y="934"/>
                    </a:lnTo>
                    <a:lnTo>
                      <a:pt x="62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48"/>
              <p:cNvSpPr/>
              <p:nvPr/>
            </p:nvSpPr>
            <p:spPr>
              <a:xfrm>
                <a:off x="6974849" y="3567942"/>
                <a:ext cx="1705754" cy="823334"/>
              </a:xfrm>
              <a:custGeom>
                <a:avLst/>
                <a:gdLst/>
                <a:ahLst/>
                <a:cxnLst/>
                <a:rect l="l" t="t" r="r" b="b"/>
                <a:pathLst>
                  <a:path w="6611" h="3191" extrusionOk="0">
                    <a:moveTo>
                      <a:pt x="6208" y="0"/>
                    </a:moveTo>
                    <a:lnTo>
                      <a:pt x="5029" y="1914"/>
                    </a:lnTo>
                    <a:lnTo>
                      <a:pt x="4863" y="2194"/>
                    </a:lnTo>
                    <a:lnTo>
                      <a:pt x="4120" y="1975"/>
                    </a:lnTo>
                    <a:lnTo>
                      <a:pt x="3209" y="1870"/>
                    </a:lnTo>
                    <a:lnTo>
                      <a:pt x="2204" y="2011"/>
                    </a:lnTo>
                    <a:lnTo>
                      <a:pt x="1304" y="1818"/>
                    </a:lnTo>
                    <a:lnTo>
                      <a:pt x="80" y="1870"/>
                    </a:lnTo>
                    <a:lnTo>
                      <a:pt x="0" y="1994"/>
                    </a:lnTo>
                    <a:lnTo>
                      <a:pt x="298" y="2685"/>
                    </a:lnTo>
                    <a:lnTo>
                      <a:pt x="2240" y="2876"/>
                    </a:lnTo>
                    <a:lnTo>
                      <a:pt x="2798" y="2798"/>
                    </a:lnTo>
                    <a:lnTo>
                      <a:pt x="4487" y="2999"/>
                    </a:lnTo>
                    <a:lnTo>
                      <a:pt x="5222" y="3190"/>
                    </a:lnTo>
                    <a:lnTo>
                      <a:pt x="6611" y="934"/>
                    </a:lnTo>
                    <a:lnTo>
                      <a:pt x="62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48"/>
              <p:cNvSpPr/>
              <p:nvPr/>
            </p:nvSpPr>
            <p:spPr>
              <a:xfrm>
                <a:off x="6974849" y="3567942"/>
                <a:ext cx="1705754" cy="823334"/>
              </a:xfrm>
              <a:custGeom>
                <a:avLst/>
                <a:gdLst/>
                <a:ahLst/>
                <a:cxnLst/>
                <a:rect l="l" t="t" r="r" b="b"/>
                <a:pathLst>
                  <a:path w="6611" h="3191" extrusionOk="0">
                    <a:moveTo>
                      <a:pt x="6208" y="0"/>
                    </a:moveTo>
                    <a:lnTo>
                      <a:pt x="5029" y="1914"/>
                    </a:lnTo>
                    <a:lnTo>
                      <a:pt x="4863" y="2194"/>
                    </a:lnTo>
                    <a:lnTo>
                      <a:pt x="4120" y="1975"/>
                    </a:lnTo>
                    <a:lnTo>
                      <a:pt x="3209" y="1870"/>
                    </a:lnTo>
                    <a:lnTo>
                      <a:pt x="2204" y="2011"/>
                    </a:lnTo>
                    <a:lnTo>
                      <a:pt x="1304" y="1818"/>
                    </a:lnTo>
                    <a:lnTo>
                      <a:pt x="80" y="1870"/>
                    </a:lnTo>
                    <a:lnTo>
                      <a:pt x="0" y="1994"/>
                    </a:lnTo>
                    <a:lnTo>
                      <a:pt x="298" y="2685"/>
                    </a:lnTo>
                    <a:lnTo>
                      <a:pt x="2240" y="2876"/>
                    </a:lnTo>
                    <a:lnTo>
                      <a:pt x="2798" y="2798"/>
                    </a:lnTo>
                    <a:lnTo>
                      <a:pt x="4487" y="2999"/>
                    </a:lnTo>
                    <a:lnTo>
                      <a:pt x="5222" y="3190"/>
                    </a:lnTo>
                    <a:lnTo>
                      <a:pt x="6611" y="934"/>
                    </a:lnTo>
                    <a:lnTo>
                      <a:pt x="62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48"/>
              <p:cNvSpPr/>
              <p:nvPr/>
            </p:nvSpPr>
            <p:spPr>
              <a:xfrm>
                <a:off x="6945435" y="3429903"/>
                <a:ext cx="1622672" cy="704130"/>
              </a:xfrm>
              <a:custGeom>
                <a:avLst/>
                <a:gdLst/>
                <a:ahLst/>
                <a:cxnLst/>
                <a:rect l="l" t="t" r="r" b="b"/>
                <a:pathLst>
                  <a:path w="6289" h="2729" extrusionOk="0">
                    <a:moveTo>
                      <a:pt x="5369" y="0"/>
                    </a:moveTo>
                    <a:lnTo>
                      <a:pt x="4295" y="72"/>
                    </a:lnTo>
                    <a:lnTo>
                      <a:pt x="3525" y="378"/>
                    </a:lnTo>
                    <a:lnTo>
                      <a:pt x="2544" y="210"/>
                    </a:lnTo>
                    <a:lnTo>
                      <a:pt x="1443" y="403"/>
                    </a:lnTo>
                    <a:lnTo>
                      <a:pt x="1067" y="884"/>
                    </a:lnTo>
                    <a:lnTo>
                      <a:pt x="1" y="2449"/>
                    </a:lnTo>
                    <a:lnTo>
                      <a:pt x="1" y="2449"/>
                    </a:lnTo>
                    <a:lnTo>
                      <a:pt x="840" y="2344"/>
                    </a:lnTo>
                    <a:lnTo>
                      <a:pt x="2125" y="2477"/>
                    </a:lnTo>
                    <a:lnTo>
                      <a:pt x="2729" y="2485"/>
                    </a:lnTo>
                    <a:lnTo>
                      <a:pt x="3823" y="2441"/>
                    </a:lnTo>
                    <a:lnTo>
                      <a:pt x="4977" y="2729"/>
                    </a:lnTo>
                    <a:lnTo>
                      <a:pt x="5501" y="1986"/>
                    </a:lnTo>
                    <a:lnTo>
                      <a:pt x="6148" y="726"/>
                    </a:lnTo>
                    <a:lnTo>
                      <a:pt x="6288" y="246"/>
                    </a:lnTo>
                    <a:lnTo>
                      <a:pt x="53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48"/>
              <p:cNvSpPr/>
              <p:nvPr/>
            </p:nvSpPr>
            <p:spPr>
              <a:xfrm>
                <a:off x="7504815" y="4066170"/>
                <a:ext cx="137781" cy="250793"/>
              </a:xfrm>
              <a:custGeom>
                <a:avLst/>
                <a:gdLst/>
                <a:ahLst/>
                <a:cxnLst/>
                <a:rect l="l" t="t" r="r" b="b"/>
                <a:pathLst>
                  <a:path w="534" h="972" extrusionOk="0">
                    <a:moveTo>
                      <a:pt x="186" y="0"/>
                    </a:moveTo>
                    <a:lnTo>
                      <a:pt x="1" y="80"/>
                    </a:lnTo>
                    <a:lnTo>
                      <a:pt x="343" y="972"/>
                    </a:lnTo>
                    <a:lnTo>
                      <a:pt x="534" y="892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8"/>
              <p:cNvSpPr/>
              <p:nvPr/>
            </p:nvSpPr>
            <p:spPr>
              <a:xfrm>
                <a:off x="7026710" y="3695917"/>
                <a:ext cx="1683306" cy="738704"/>
              </a:xfrm>
              <a:custGeom>
                <a:avLst/>
                <a:gdLst/>
                <a:ahLst/>
                <a:cxnLst/>
                <a:rect l="l" t="t" r="r" b="b"/>
                <a:pathLst>
                  <a:path w="6524" h="2863" extrusionOk="0">
                    <a:moveTo>
                      <a:pt x="6168" y="1"/>
                    </a:moveTo>
                    <a:cubicBezTo>
                      <a:pt x="6121" y="1"/>
                      <a:pt x="6078" y="34"/>
                      <a:pt x="6070" y="82"/>
                    </a:cubicBezTo>
                    <a:cubicBezTo>
                      <a:pt x="6059" y="134"/>
                      <a:pt x="6095" y="187"/>
                      <a:pt x="6148" y="203"/>
                    </a:cubicBezTo>
                    <a:lnTo>
                      <a:pt x="6305" y="228"/>
                    </a:lnTo>
                    <a:lnTo>
                      <a:pt x="5037" y="2634"/>
                    </a:lnTo>
                    <a:cubicBezTo>
                      <a:pt x="5031" y="2647"/>
                      <a:pt x="5010" y="2656"/>
                      <a:pt x="4993" y="2656"/>
                    </a:cubicBezTo>
                    <a:cubicBezTo>
                      <a:pt x="4987" y="2656"/>
                      <a:pt x="4981" y="2655"/>
                      <a:pt x="4977" y="2652"/>
                    </a:cubicBezTo>
                    <a:cubicBezTo>
                      <a:pt x="4339" y="2340"/>
                      <a:pt x="3687" y="2258"/>
                      <a:pt x="3181" y="2258"/>
                    </a:cubicBezTo>
                    <a:cubicBezTo>
                      <a:pt x="2735" y="2258"/>
                      <a:pt x="2402" y="2321"/>
                      <a:pt x="2292" y="2346"/>
                    </a:cubicBezTo>
                    <a:lnTo>
                      <a:pt x="2274" y="2346"/>
                    </a:lnTo>
                    <a:cubicBezTo>
                      <a:pt x="1652" y="2115"/>
                      <a:pt x="1065" y="2061"/>
                      <a:pt x="656" y="2061"/>
                    </a:cubicBezTo>
                    <a:cubicBezTo>
                      <a:pt x="323" y="2061"/>
                      <a:pt x="108" y="2097"/>
                      <a:pt x="89" y="2100"/>
                    </a:cubicBezTo>
                    <a:cubicBezTo>
                      <a:pt x="36" y="2109"/>
                      <a:pt x="1" y="2161"/>
                      <a:pt x="9" y="2222"/>
                    </a:cubicBezTo>
                    <a:cubicBezTo>
                      <a:pt x="17" y="2269"/>
                      <a:pt x="60" y="2303"/>
                      <a:pt x="107" y="2303"/>
                    </a:cubicBezTo>
                    <a:cubicBezTo>
                      <a:pt x="112" y="2303"/>
                      <a:pt x="117" y="2303"/>
                      <a:pt x="122" y="2302"/>
                    </a:cubicBezTo>
                    <a:cubicBezTo>
                      <a:pt x="126" y="2302"/>
                      <a:pt x="333" y="2268"/>
                      <a:pt x="657" y="2268"/>
                    </a:cubicBezTo>
                    <a:cubicBezTo>
                      <a:pt x="1050" y="2268"/>
                      <a:pt x="1615" y="2318"/>
                      <a:pt x="2204" y="2537"/>
                    </a:cubicBezTo>
                    <a:cubicBezTo>
                      <a:pt x="2236" y="2544"/>
                      <a:pt x="2267" y="2551"/>
                      <a:pt x="2298" y="2551"/>
                    </a:cubicBezTo>
                    <a:cubicBezTo>
                      <a:pt x="2310" y="2551"/>
                      <a:pt x="2322" y="2550"/>
                      <a:pt x="2334" y="2547"/>
                    </a:cubicBezTo>
                    <a:cubicBezTo>
                      <a:pt x="2442" y="2523"/>
                      <a:pt x="2761" y="2461"/>
                      <a:pt x="3188" y="2461"/>
                    </a:cubicBezTo>
                    <a:cubicBezTo>
                      <a:pt x="3668" y="2461"/>
                      <a:pt x="4283" y="2539"/>
                      <a:pt x="4888" y="2835"/>
                    </a:cubicBezTo>
                    <a:cubicBezTo>
                      <a:pt x="4916" y="2852"/>
                      <a:pt x="4949" y="2852"/>
                      <a:pt x="4977" y="2862"/>
                    </a:cubicBezTo>
                    <a:cubicBezTo>
                      <a:pt x="5073" y="2862"/>
                      <a:pt x="5168" y="2818"/>
                      <a:pt x="5212" y="2730"/>
                    </a:cubicBezTo>
                    <a:lnTo>
                      <a:pt x="6490" y="308"/>
                    </a:lnTo>
                    <a:cubicBezTo>
                      <a:pt x="6515" y="256"/>
                      <a:pt x="6523" y="195"/>
                      <a:pt x="6498" y="142"/>
                    </a:cubicBezTo>
                    <a:cubicBezTo>
                      <a:pt x="6462" y="82"/>
                      <a:pt x="6418" y="46"/>
                      <a:pt x="6358" y="38"/>
                    </a:cubicBezTo>
                    <a:lnTo>
                      <a:pt x="6183" y="2"/>
                    </a:lnTo>
                    <a:cubicBezTo>
                      <a:pt x="6178" y="1"/>
                      <a:pt x="6173" y="1"/>
                      <a:pt x="61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8"/>
              <p:cNvSpPr/>
              <p:nvPr/>
            </p:nvSpPr>
            <p:spPr>
              <a:xfrm>
                <a:off x="7935961" y="3616965"/>
                <a:ext cx="404055" cy="80759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313" extrusionOk="0">
                    <a:moveTo>
                      <a:pt x="711" y="0"/>
                    </a:moveTo>
                    <a:cubicBezTo>
                      <a:pt x="498" y="0"/>
                      <a:pt x="293" y="35"/>
                      <a:pt x="88" y="98"/>
                    </a:cubicBezTo>
                    <a:cubicBezTo>
                      <a:pt x="28" y="115"/>
                      <a:pt x="0" y="167"/>
                      <a:pt x="17" y="220"/>
                    </a:cubicBezTo>
                    <a:cubicBezTo>
                      <a:pt x="28" y="264"/>
                      <a:pt x="61" y="291"/>
                      <a:pt x="105" y="291"/>
                    </a:cubicBezTo>
                    <a:lnTo>
                      <a:pt x="141" y="291"/>
                    </a:lnTo>
                    <a:cubicBezTo>
                      <a:pt x="330" y="236"/>
                      <a:pt x="520" y="202"/>
                      <a:pt x="715" y="202"/>
                    </a:cubicBezTo>
                    <a:cubicBezTo>
                      <a:pt x="737" y="202"/>
                      <a:pt x="758" y="202"/>
                      <a:pt x="779" y="203"/>
                    </a:cubicBezTo>
                    <a:cubicBezTo>
                      <a:pt x="997" y="203"/>
                      <a:pt x="1215" y="239"/>
                      <a:pt x="1417" y="308"/>
                    </a:cubicBezTo>
                    <a:cubicBezTo>
                      <a:pt x="1426" y="311"/>
                      <a:pt x="1436" y="312"/>
                      <a:pt x="1445" y="312"/>
                    </a:cubicBezTo>
                    <a:cubicBezTo>
                      <a:pt x="1490" y="312"/>
                      <a:pt x="1534" y="282"/>
                      <a:pt x="1549" y="239"/>
                    </a:cubicBezTo>
                    <a:cubicBezTo>
                      <a:pt x="1566" y="186"/>
                      <a:pt x="1530" y="134"/>
                      <a:pt x="1478" y="115"/>
                    </a:cubicBezTo>
                    <a:cubicBezTo>
                      <a:pt x="1251" y="37"/>
                      <a:pt x="1024" y="1"/>
                      <a:pt x="779" y="1"/>
                    </a:cubicBezTo>
                    <a:cubicBezTo>
                      <a:pt x="756" y="1"/>
                      <a:pt x="733" y="0"/>
                      <a:pt x="7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48"/>
              <p:cNvSpPr/>
              <p:nvPr/>
            </p:nvSpPr>
            <p:spPr>
              <a:xfrm>
                <a:off x="7843333" y="3795253"/>
                <a:ext cx="404313" cy="81017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314" extrusionOk="0">
                    <a:moveTo>
                      <a:pt x="779" y="1"/>
                    </a:moveTo>
                    <a:cubicBezTo>
                      <a:pt x="544" y="1"/>
                      <a:pt x="315" y="28"/>
                      <a:pt x="89" y="97"/>
                    </a:cubicBezTo>
                    <a:cubicBezTo>
                      <a:pt x="28" y="116"/>
                      <a:pt x="0" y="169"/>
                      <a:pt x="19" y="221"/>
                    </a:cubicBezTo>
                    <a:cubicBezTo>
                      <a:pt x="28" y="263"/>
                      <a:pt x="61" y="290"/>
                      <a:pt x="105" y="299"/>
                    </a:cubicBezTo>
                    <a:cubicBezTo>
                      <a:pt x="114" y="299"/>
                      <a:pt x="133" y="299"/>
                      <a:pt x="141" y="290"/>
                    </a:cubicBezTo>
                    <a:cubicBezTo>
                      <a:pt x="351" y="230"/>
                      <a:pt x="561" y="202"/>
                      <a:pt x="779" y="202"/>
                    </a:cubicBezTo>
                    <a:cubicBezTo>
                      <a:pt x="997" y="202"/>
                      <a:pt x="1216" y="246"/>
                      <a:pt x="1417" y="307"/>
                    </a:cubicBezTo>
                    <a:cubicBezTo>
                      <a:pt x="1428" y="311"/>
                      <a:pt x="1440" y="313"/>
                      <a:pt x="1452" y="313"/>
                    </a:cubicBezTo>
                    <a:cubicBezTo>
                      <a:pt x="1494" y="313"/>
                      <a:pt x="1534" y="288"/>
                      <a:pt x="1549" y="246"/>
                    </a:cubicBezTo>
                    <a:cubicBezTo>
                      <a:pt x="1566" y="194"/>
                      <a:pt x="1530" y="133"/>
                      <a:pt x="1478" y="116"/>
                    </a:cubicBezTo>
                    <a:cubicBezTo>
                      <a:pt x="1251" y="45"/>
                      <a:pt x="1025" y="1"/>
                      <a:pt x="7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8"/>
              <p:cNvSpPr/>
              <p:nvPr/>
            </p:nvSpPr>
            <p:spPr>
              <a:xfrm>
                <a:off x="7380967" y="3643798"/>
                <a:ext cx="264468" cy="68891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267" extrusionOk="0">
                    <a:moveTo>
                      <a:pt x="461" y="1"/>
                    </a:moveTo>
                    <a:cubicBezTo>
                      <a:pt x="333" y="1"/>
                      <a:pt x="210" y="25"/>
                      <a:pt x="88" y="55"/>
                    </a:cubicBezTo>
                    <a:cubicBezTo>
                      <a:pt x="36" y="74"/>
                      <a:pt x="0" y="135"/>
                      <a:pt x="17" y="187"/>
                    </a:cubicBezTo>
                    <a:cubicBezTo>
                      <a:pt x="28" y="221"/>
                      <a:pt x="61" y="256"/>
                      <a:pt x="105" y="256"/>
                    </a:cubicBezTo>
                    <a:cubicBezTo>
                      <a:pt x="114" y="256"/>
                      <a:pt x="132" y="256"/>
                      <a:pt x="141" y="248"/>
                    </a:cubicBezTo>
                    <a:cubicBezTo>
                      <a:pt x="242" y="218"/>
                      <a:pt x="343" y="202"/>
                      <a:pt x="450" y="202"/>
                    </a:cubicBezTo>
                    <a:cubicBezTo>
                      <a:pt x="472" y="202"/>
                      <a:pt x="494" y="202"/>
                      <a:pt x="517" y="204"/>
                    </a:cubicBezTo>
                    <a:cubicBezTo>
                      <a:pt x="638" y="204"/>
                      <a:pt x="762" y="221"/>
                      <a:pt x="884" y="265"/>
                    </a:cubicBezTo>
                    <a:cubicBezTo>
                      <a:pt x="890" y="266"/>
                      <a:pt x="897" y="266"/>
                      <a:pt x="904" y="266"/>
                    </a:cubicBezTo>
                    <a:cubicBezTo>
                      <a:pt x="949" y="266"/>
                      <a:pt x="991" y="241"/>
                      <a:pt x="1005" y="195"/>
                    </a:cubicBezTo>
                    <a:cubicBezTo>
                      <a:pt x="1024" y="143"/>
                      <a:pt x="997" y="91"/>
                      <a:pt x="945" y="74"/>
                    </a:cubicBezTo>
                    <a:cubicBezTo>
                      <a:pt x="804" y="21"/>
                      <a:pt x="666" y="2"/>
                      <a:pt x="517" y="2"/>
                    </a:cubicBezTo>
                    <a:cubicBezTo>
                      <a:pt x="498" y="1"/>
                      <a:pt x="480" y="1"/>
                      <a:pt x="4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8"/>
              <p:cNvSpPr/>
              <p:nvPr/>
            </p:nvSpPr>
            <p:spPr>
              <a:xfrm>
                <a:off x="7270536" y="3804542"/>
                <a:ext cx="263952" cy="69407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69" extrusionOk="0">
                    <a:moveTo>
                      <a:pt x="516" y="1"/>
                    </a:moveTo>
                    <a:cubicBezTo>
                      <a:pt x="367" y="1"/>
                      <a:pt x="218" y="17"/>
                      <a:pt x="78" y="61"/>
                    </a:cubicBezTo>
                    <a:cubicBezTo>
                      <a:pt x="25" y="80"/>
                      <a:pt x="0" y="133"/>
                      <a:pt x="17" y="185"/>
                    </a:cubicBezTo>
                    <a:cubicBezTo>
                      <a:pt x="25" y="227"/>
                      <a:pt x="61" y="254"/>
                      <a:pt x="105" y="263"/>
                    </a:cubicBezTo>
                    <a:cubicBezTo>
                      <a:pt x="113" y="263"/>
                      <a:pt x="130" y="254"/>
                      <a:pt x="141" y="254"/>
                    </a:cubicBezTo>
                    <a:cubicBezTo>
                      <a:pt x="262" y="219"/>
                      <a:pt x="384" y="202"/>
                      <a:pt x="508" y="202"/>
                    </a:cubicBezTo>
                    <a:cubicBezTo>
                      <a:pt x="638" y="202"/>
                      <a:pt x="760" y="227"/>
                      <a:pt x="884" y="263"/>
                    </a:cubicBezTo>
                    <a:cubicBezTo>
                      <a:pt x="895" y="266"/>
                      <a:pt x="905" y="268"/>
                      <a:pt x="916" y="268"/>
                    </a:cubicBezTo>
                    <a:cubicBezTo>
                      <a:pt x="956" y="268"/>
                      <a:pt x="992" y="244"/>
                      <a:pt x="1005" y="202"/>
                    </a:cubicBezTo>
                    <a:cubicBezTo>
                      <a:pt x="1022" y="150"/>
                      <a:pt x="997" y="89"/>
                      <a:pt x="945" y="70"/>
                    </a:cubicBezTo>
                    <a:cubicBezTo>
                      <a:pt x="804" y="28"/>
                      <a:pt x="655" y="1"/>
                      <a:pt x="5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8"/>
              <p:cNvSpPr/>
              <p:nvPr/>
            </p:nvSpPr>
            <p:spPr>
              <a:xfrm>
                <a:off x="8535850" y="3547300"/>
                <a:ext cx="149134" cy="264468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025" extrusionOk="0">
                    <a:moveTo>
                      <a:pt x="194" y="1"/>
                    </a:moveTo>
                    <a:lnTo>
                      <a:pt x="1" y="80"/>
                    </a:lnTo>
                    <a:lnTo>
                      <a:pt x="395" y="1025"/>
                    </a:lnTo>
                    <a:lnTo>
                      <a:pt x="578" y="945"/>
                    </a:lnTo>
                    <a:lnTo>
                      <a:pt x="19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8"/>
              <p:cNvSpPr/>
              <p:nvPr/>
            </p:nvSpPr>
            <p:spPr>
              <a:xfrm>
                <a:off x="6970462" y="4039078"/>
                <a:ext cx="133395" cy="228087"/>
              </a:xfrm>
              <a:custGeom>
                <a:avLst/>
                <a:gdLst/>
                <a:ahLst/>
                <a:cxnLst/>
                <a:rect l="l" t="t" r="r" b="b"/>
                <a:pathLst>
                  <a:path w="517" h="884" extrusionOk="0">
                    <a:moveTo>
                      <a:pt x="183" y="0"/>
                    </a:moveTo>
                    <a:lnTo>
                      <a:pt x="0" y="80"/>
                    </a:lnTo>
                    <a:lnTo>
                      <a:pt x="332" y="884"/>
                    </a:lnTo>
                    <a:lnTo>
                      <a:pt x="517" y="806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8"/>
              <p:cNvSpPr/>
              <p:nvPr/>
            </p:nvSpPr>
            <p:spPr>
              <a:xfrm>
                <a:off x="7502751" y="3407456"/>
                <a:ext cx="1090124" cy="745671"/>
              </a:xfrm>
              <a:custGeom>
                <a:avLst/>
                <a:gdLst/>
                <a:ahLst/>
                <a:cxnLst/>
                <a:rect l="l" t="t" r="r" b="b"/>
                <a:pathLst>
                  <a:path w="4225" h="2890" extrusionOk="0">
                    <a:moveTo>
                      <a:pt x="2793" y="203"/>
                    </a:moveTo>
                    <a:cubicBezTo>
                      <a:pt x="2869" y="203"/>
                      <a:pt x="2944" y="206"/>
                      <a:pt x="3018" y="211"/>
                    </a:cubicBezTo>
                    <a:cubicBezTo>
                      <a:pt x="3367" y="236"/>
                      <a:pt x="3673" y="316"/>
                      <a:pt x="3900" y="385"/>
                    </a:cubicBezTo>
                    <a:cubicBezTo>
                      <a:pt x="3944" y="394"/>
                      <a:pt x="3979" y="429"/>
                      <a:pt x="3996" y="465"/>
                    </a:cubicBezTo>
                    <a:cubicBezTo>
                      <a:pt x="4015" y="507"/>
                      <a:pt x="4005" y="551"/>
                      <a:pt x="3988" y="587"/>
                    </a:cubicBezTo>
                    <a:lnTo>
                      <a:pt x="2850" y="2625"/>
                    </a:lnTo>
                    <a:cubicBezTo>
                      <a:pt x="2827" y="2667"/>
                      <a:pt x="2790" y="2688"/>
                      <a:pt x="2748" y="2688"/>
                    </a:cubicBezTo>
                    <a:cubicBezTo>
                      <a:pt x="2730" y="2688"/>
                      <a:pt x="2712" y="2685"/>
                      <a:pt x="2693" y="2677"/>
                    </a:cubicBezTo>
                    <a:cubicBezTo>
                      <a:pt x="2175" y="2436"/>
                      <a:pt x="1671" y="2363"/>
                      <a:pt x="1249" y="2363"/>
                    </a:cubicBezTo>
                    <a:cubicBezTo>
                      <a:pt x="859" y="2363"/>
                      <a:pt x="539" y="2425"/>
                      <a:pt x="343" y="2476"/>
                    </a:cubicBezTo>
                    <a:lnTo>
                      <a:pt x="1530" y="570"/>
                    </a:lnTo>
                    <a:cubicBezTo>
                      <a:pt x="1923" y="295"/>
                      <a:pt x="2372" y="203"/>
                      <a:pt x="2793" y="203"/>
                    </a:cubicBezTo>
                    <a:close/>
                    <a:moveTo>
                      <a:pt x="2794" y="1"/>
                    </a:moveTo>
                    <a:cubicBezTo>
                      <a:pt x="2334" y="1"/>
                      <a:pt x="1837" y="102"/>
                      <a:pt x="1400" y="413"/>
                    </a:cubicBezTo>
                    <a:lnTo>
                      <a:pt x="1381" y="429"/>
                    </a:lnTo>
                    <a:lnTo>
                      <a:pt x="1373" y="446"/>
                    </a:lnTo>
                    <a:lnTo>
                      <a:pt x="36" y="2580"/>
                    </a:lnTo>
                    <a:cubicBezTo>
                      <a:pt x="0" y="2633"/>
                      <a:pt x="17" y="2694"/>
                      <a:pt x="61" y="2721"/>
                    </a:cubicBezTo>
                    <a:cubicBezTo>
                      <a:pt x="80" y="2729"/>
                      <a:pt x="97" y="2738"/>
                      <a:pt x="114" y="2738"/>
                    </a:cubicBezTo>
                    <a:cubicBezTo>
                      <a:pt x="133" y="2738"/>
                      <a:pt x="141" y="2738"/>
                      <a:pt x="158" y="2729"/>
                    </a:cubicBezTo>
                    <a:cubicBezTo>
                      <a:pt x="175" y="2729"/>
                      <a:pt x="185" y="2729"/>
                      <a:pt x="202" y="2721"/>
                    </a:cubicBezTo>
                    <a:cubicBezTo>
                      <a:pt x="207" y="2721"/>
                      <a:pt x="637" y="2565"/>
                      <a:pt x="1244" y="2565"/>
                    </a:cubicBezTo>
                    <a:cubicBezTo>
                      <a:pt x="1645" y="2565"/>
                      <a:pt x="2123" y="2633"/>
                      <a:pt x="2607" y="2860"/>
                    </a:cubicBezTo>
                    <a:cubicBezTo>
                      <a:pt x="2651" y="2880"/>
                      <a:pt x="2697" y="2889"/>
                      <a:pt x="2742" y="2889"/>
                    </a:cubicBezTo>
                    <a:cubicBezTo>
                      <a:pt x="2859" y="2889"/>
                      <a:pt x="2969" y="2827"/>
                      <a:pt x="3027" y="2721"/>
                    </a:cubicBezTo>
                    <a:lnTo>
                      <a:pt x="4162" y="692"/>
                    </a:lnTo>
                    <a:cubicBezTo>
                      <a:pt x="4214" y="595"/>
                      <a:pt x="4225" y="490"/>
                      <a:pt x="4181" y="394"/>
                    </a:cubicBezTo>
                    <a:cubicBezTo>
                      <a:pt x="4145" y="297"/>
                      <a:pt x="4068" y="220"/>
                      <a:pt x="3963" y="192"/>
                    </a:cubicBezTo>
                    <a:cubicBezTo>
                      <a:pt x="3674" y="101"/>
                      <a:pt x="3253" y="1"/>
                      <a:pt x="27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48"/>
              <p:cNvSpPr/>
              <p:nvPr/>
            </p:nvSpPr>
            <p:spPr>
              <a:xfrm>
                <a:off x="6936404" y="3461123"/>
                <a:ext cx="963437" cy="652784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2530" extrusionOk="0">
                    <a:moveTo>
                      <a:pt x="2481" y="0"/>
                    </a:moveTo>
                    <a:cubicBezTo>
                      <a:pt x="2149" y="0"/>
                      <a:pt x="1791" y="55"/>
                      <a:pt x="1469" y="221"/>
                    </a:cubicBezTo>
                    <a:cubicBezTo>
                      <a:pt x="1400" y="257"/>
                      <a:pt x="1331" y="318"/>
                      <a:pt x="1287" y="387"/>
                    </a:cubicBezTo>
                    <a:lnTo>
                      <a:pt x="44" y="2119"/>
                    </a:lnTo>
                    <a:cubicBezTo>
                      <a:pt x="0" y="2171"/>
                      <a:pt x="0" y="2251"/>
                      <a:pt x="36" y="2312"/>
                    </a:cubicBezTo>
                    <a:cubicBezTo>
                      <a:pt x="72" y="2364"/>
                      <a:pt x="114" y="2389"/>
                      <a:pt x="177" y="2398"/>
                    </a:cubicBezTo>
                    <a:cubicBezTo>
                      <a:pt x="185" y="2398"/>
                      <a:pt x="202" y="2398"/>
                      <a:pt x="219" y="2389"/>
                    </a:cubicBezTo>
                    <a:cubicBezTo>
                      <a:pt x="400" y="2358"/>
                      <a:pt x="723" y="2314"/>
                      <a:pt x="1086" y="2314"/>
                    </a:cubicBezTo>
                    <a:cubicBezTo>
                      <a:pt x="1441" y="2314"/>
                      <a:pt x="1833" y="2356"/>
                      <a:pt x="2170" y="2494"/>
                    </a:cubicBezTo>
                    <a:lnTo>
                      <a:pt x="2265" y="2530"/>
                    </a:lnTo>
                    <a:lnTo>
                      <a:pt x="2336" y="2345"/>
                    </a:lnTo>
                    <a:lnTo>
                      <a:pt x="2248" y="2303"/>
                    </a:lnTo>
                    <a:cubicBezTo>
                      <a:pt x="1884" y="2157"/>
                      <a:pt x="1468" y="2113"/>
                      <a:pt x="1095" y="2113"/>
                    </a:cubicBezTo>
                    <a:cubicBezTo>
                      <a:pt x="751" y="2113"/>
                      <a:pt x="443" y="2150"/>
                      <a:pt x="246" y="2179"/>
                    </a:cubicBezTo>
                    <a:lnTo>
                      <a:pt x="1444" y="500"/>
                    </a:lnTo>
                    <a:cubicBezTo>
                      <a:pt x="1478" y="456"/>
                      <a:pt x="1522" y="423"/>
                      <a:pt x="1566" y="396"/>
                    </a:cubicBezTo>
                    <a:cubicBezTo>
                      <a:pt x="1847" y="251"/>
                      <a:pt x="2165" y="203"/>
                      <a:pt x="2464" y="203"/>
                    </a:cubicBezTo>
                    <a:cubicBezTo>
                      <a:pt x="3051" y="203"/>
                      <a:pt x="3562" y="387"/>
                      <a:pt x="3568" y="387"/>
                    </a:cubicBezTo>
                    <a:lnTo>
                      <a:pt x="3664" y="423"/>
                    </a:lnTo>
                    <a:lnTo>
                      <a:pt x="3734" y="230"/>
                    </a:lnTo>
                    <a:lnTo>
                      <a:pt x="3639" y="194"/>
                    </a:lnTo>
                    <a:cubicBezTo>
                      <a:pt x="3605" y="183"/>
                      <a:pt x="3088" y="0"/>
                      <a:pt x="24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48"/>
              <p:cNvSpPr/>
              <p:nvPr/>
            </p:nvSpPr>
            <p:spPr>
              <a:xfrm>
                <a:off x="8195268" y="4100228"/>
                <a:ext cx="167711" cy="309363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199" extrusionOk="0">
                    <a:moveTo>
                      <a:pt x="185" y="0"/>
                    </a:moveTo>
                    <a:lnTo>
                      <a:pt x="1" y="78"/>
                    </a:lnTo>
                    <a:lnTo>
                      <a:pt x="464" y="1199"/>
                    </a:lnTo>
                    <a:lnTo>
                      <a:pt x="649" y="1119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48"/>
              <p:cNvSpPr/>
              <p:nvPr/>
            </p:nvSpPr>
            <p:spPr>
              <a:xfrm>
                <a:off x="7024646" y="3671406"/>
                <a:ext cx="1615448" cy="638593"/>
              </a:xfrm>
              <a:custGeom>
                <a:avLst/>
                <a:gdLst/>
                <a:ahLst/>
                <a:cxnLst/>
                <a:rect l="l" t="t" r="r" b="b"/>
                <a:pathLst>
                  <a:path w="6261" h="2475" extrusionOk="0">
                    <a:moveTo>
                      <a:pt x="6086" y="0"/>
                    </a:moveTo>
                    <a:lnTo>
                      <a:pt x="4844" y="2223"/>
                    </a:lnTo>
                    <a:cubicBezTo>
                      <a:pt x="4596" y="2120"/>
                      <a:pt x="3833" y="1851"/>
                      <a:pt x="3034" y="1851"/>
                    </a:cubicBezTo>
                    <a:cubicBezTo>
                      <a:pt x="2736" y="1851"/>
                      <a:pt x="2434" y="1888"/>
                      <a:pt x="2151" y="1986"/>
                    </a:cubicBezTo>
                    <a:lnTo>
                      <a:pt x="2116" y="1986"/>
                    </a:lnTo>
                    <a:cubicBezTo>
                      <a:pt x="1912" y="1917"/>
                      <a:pt x="1306" y="1743"/>
                      <a:pt x="657" y="1743"/>
                    </a:cubicBezTo>
                    <a:cubicBezTo>
                      <a:pt x="471" y="1743"/>
                      <a:pt x="281" y="1757"/>
                      <a:pt x="97" y="1793"/>
                    </a:cubicBezTo>
                    <a:lnTo>
                      <a:pt x="0" y="1820"/>
                    </a:lnTo>
                    <a:lnTo>
                      <a:pt x="34" y="2013"/>
                    </a:lnTo>
                    <a:lnTo>
                      <a:pt x="130" y="1994"/>
                    </a:lnTo>
                    <a:cubicBezTo>
                      <a:pt x="305" y="1960"/>
                      <a:pt x="484" y="1947"/>
                      <a:pt x="660" y="1947"/>
                    </a:cubicBezTo>
                    <a:cubicBezTo>
                      <a:pt x="1307" y="1947"/>
                      <a:pt x="1910" y="2131"/>
                      <a:pt x="2055" y="2179"/>
                    </a:cubicBezTo>
                    <a:cubicBezTo>
                      <a:pt x="2075" y="2185"/>
                      <a:pt x="2095" y="2188"/>
                      <a:pt x="2115" y="2188"/>
                    </a:cubicBezTo>
                    <a:cubicBezTo>
                      <a:pt x="2147" y="2188"/>
                      <a:pt x="2180" y="2181"/>
                      <a:pt x="2212" y="2170"/>
                    </a:cubicBezTo>
                    <a:cubicBezTo>
                      <a:pt x="2467" y="2084"/>
                      <a:pt x="2741" y="2051"/>
                      <a:pt x="3014" y="2051"/>
                    </a:cubicBezTo>
                    <a:cubicBezTo>
                      <a:pt x="3939" y="2051"/>
                      <a:pt x="4839" y="2435"/>
                      <a:pt x="4852" y="2441"/>
                    </a:cubicBezTo>
                    <a:lnTo>
                      <a:pt x="4932" y="2475"/>
                    </a:lnTo>
                    <a:lnTo>
                      <a:pt x="6261" y="105"/>
                    </a:lnTo>
                    <a:lnTo>
                      <a:pt x="608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51" name="Google Shape;1351;p48"/>
            <p:cNvSpPr/>
            <p:nvPr/>
          </p:nvSpPr>
          <p:spPr>
            <a:xfrm>
              <a:off x="2708798" y="672236"/>
              <a:ext cx="641042" cy="578832"/>
            </a:xfrm>
            <a:custGeom>
              <a:avLst/>
              <a:gdLst/>
              <a:ahLst/>
              <a:cxnLst/>
              <a:rect l="l" t="t" r="r" b="b"/>
              <a:pathLst>
                <a:path w="4637" h="4187" extrusionOk="0">
                  <a:moveTo>
                    <a:pt x="270" y="1"/>
                  </a:moveTo>
                  <a:cubicBezTo>
                    <a:pt x="167" y="1"/>
                    <a:pt x="106" y="6"/>
                    <a:pt x="106" y="6"/>
                  </a:cubicBezTo>
                  <a:cubicBezTo>
                    <a:pt x="106" y="6"/>
                    <a:pt x="1" y="1133"/>
                    <a:pt x="630" y="1763"/>
                  </a:cubicBezTo>
                  <a:cubicBezTo>
                    <a:pt x="1072" y="2204"/>
                    <a:pt x="1586" y="2454"/>
                    <a:pt x="1976" y="2454"/>
                  </a:cubicBezTo>
                  <a:cubicBezTo>
                    <a:pt x="2035" y="2454"/>
                    <a:pt x="2091" y="2448"/>
                    <a:pt x="2143" y="2436"/>
                  </a:cubicBezTo>
                  <a:cubicBezTo>
                    <a:pt x="2188" y="2560"/>
                    <a:pt x="2309" y="2980"/>
                    <a:pt x="2389" y="4176"/>
                  </a:cubicBezTo>
                  <a:lnTo>
                    <a:pt x="2519" y="4187"/>
                  </a:lnTo>
                  <a:lnTo>
                    <a:pt x="2914" y="2550"/>
                  </a:lnTo>
                  <a:cubicBezTo>
                    <a:pt x="2985" y="2594"/>
                    <a:pt x="3072" y="2616"/>
                    <a:pt x="3170" y="2616"/>
                  </a:cubicBezTo>
                  <a:cubicBezTo>
                    <a:pt x="3457" y="2616"/>
                    <a:pt x="3837" y="2430"/>
                    <a:pt x="4164" y="2105"/>
                  </a:cubicBezTo>
                  <a:cubicBezTo>
                    <a:pt x="4637" y="1633"/>
                    <a:pt x="4557" y="793"/>
                    <a:pt x="4557" y="793"/>
                  </a:cubicBezTo>
                  <a:cubicBezTo>
                    <a:pt x="4557" y="793"/>
                    <a:pt x="4514" y="790"/>
                    <a:pt x="4441" y="790"/>
                  </a:cubicBezTo>
                  <a:cubicBezTo>
                    <a:pt x="4195" y="790"/>
                    <a:pt x="3610" y="831"/>
                    <a:pt x="3245" y="1196"/>
                  </a:cubicBezTo>
                  <a:cubicBezTo>
                    <a:pt x="2800" y="1633"/>
                    <a:pt x="2616" y="2174"/>
                    <a:pt x="2800" y="2455"/>
                  </a:cubicBezTo>
                  <a:lnTo>
                    <a:pt x="2486" y="3748"/>
                  </a:lnTo>
                  <a:cubicBezTo>
                    <a:pt x="2414" y="2883"/>
                    <a:pt x="2320" y="2525"/>
                    <a:pt x="2267" y="2392"/>
                  </a:cubicBezTo>
                  <a:cubicBezTo>
                    <a:pt x="2309" y="2367"/>
                    <a:pt x="2353" y="2331"/>
                    <a:pt x="2397" y="2298"/>
                  </a:cubicBezTo>
                  <a:cubicBezTo>
                    <a:pt x="2729" y="1956"/>
                    <a:pt x="2494" y="1169"/>
                    <a:pt x="1864" y="539"/>
                  </a:cubicBezTo>
                  <a:cubicBezTo>
                    <a:pt x="1376" y="57"/>
                    <a:pt x="605" y="1"/>
                    <a:pt x="2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8"/>
            <p:cNvSpPr/>
            <p:nvPr/>
          </p:nvSpPr>
          <p:spPr>
            <a:xfrm>
              <a:off x="4683835" y="1128374"/>
              <a:ext cx="381003" cy="792144"/>
            </a:xfrm>
            <a:custGeom>
              <a:avLst/>
              <a:gdLst/>
              <a:ahLst/>
              <a:cxnLst/>
              <a:rect l="l" t="t" r="r" b="b"/>
              <a:pathLst>
                <a:path w="2756" h="5730" extrusionOk="0">
                  <a:moveTo>
                    <a:pt x="2756" y="0"/>
                  </a:moveTo>
                  <a:lnTo>
                    <a:pt x="691" y="1820"/>
                  </a:lnTo>
                  <a:lnTo>
                    <a:pt x="1558" y="1908"/>
                  </a:lnTo>
                  <a:lnTo>
                    <a:pt x="298" y="3543"/>
                  </a:lnTo>
                  <a:lnTo>
                    <a:pt x="1392" y="3648"/>
                  </a:lnTo>
                  <a:lnTo>
                    <a:pt x="0" y="5729"/>
                  </a:lnTo>
                  <a:lnTo>
                    <a:pt x="2301" y="3228"/>
                  </a:lnTo>
                  <a:lnTo>
                    <a:pt x="1434" y="3175"/>
                  </a:lnTo>
                  <a:lnTo>
                    <a:pt x="2571" y="1522"/>
                  </a:lnTo>
                  <a:lnTo>
                    <a:pt x="1610" y="1392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8"/>
            <p:cNvSpPr/>
            <p:nvPr/>
          </p:nvSpPr>
          <p:spPr>
            <a:xfrm>
              <a:off x="2944516" y="2483433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4" name="Google Shape;1354;p48"/>
            <p:cNvGrpSpPr/>
            <p:nvPr/>
          </p:nvGrpSpPr>
          <p:grpSpPr>
            <a:xfrm>
              <a:off x="5237419" y="836854"/>
              <a:ext cx="819422" cy="817767"/>
              <a:chOff x="3538794" y="2197292"/>
              <a:chExt cx="819422" cy="817767"/>
            </a:xfrm>
          </p:grpSpPr>
          <p:sp>
            <p:nvSpPr>
              <p:cNvPr id="1355" name="Google Shape;1355;p48"/>
              <p:cNvSpPr/>
              <p:nvPr/>
            </p:nvSpPr>
            <p:spPr>
              <a:xfrm>
                <a:off x="3659815" y="2322450"/>
                <a:ext cx="575519" cy="56807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746" extrusionOk="0">
                    <a:moveTo>
                      <a:pt x="1382" y="760"/>
                    </a:moveTo>
                    <a:cubicBezTo>
                      <a:pt x="1715" y="760"/>
                      <a:pt x="1986" y="1031"/>
                      <a:pt x="1986" y="1373"/>
                    </a:cubicBezTo>
                    <a:cubicBezTo>
                      <a:pt x="1986" y="1704"/>
                      <a:pt x="1715" y="1984"/>
                      <a:pt x="1382" y="1984"/>
                    </a:cubicBezTo>
                    <a:cubicBezTo>
                      <a:pt x="1042" y="1984"/>
                      <a:pt x="771" y="1704"/>
                      <a:pt x="771" y="1373"/>
                    </a:cubicBezTo>
                    <a:cubicBezTo>
                      <a:pt x="771" y="1031"/>
                      <a:pt x="1042" y="760"/>
                      <a:pt x="1382" y="760"/>
                    </a:cubicBezTo>
                    <a:close/>
                    <a:moveTo>
                      <a:pt x="1111" y="0"/>
                    </a:moveTo>
                    <a:lnTo>
                      <a:pt x="804" y="95"/>
                    </a:lnTo>
                    <a:lnTo>
                      <a:pt x="893" y="525"/>
                    </a:lnTo>
                    <a:lnTo>
                      <a:pt x="727" y="638"/>
                    </a:lnTo>
                    <a:lnTo>
                      <a:pt x="360" y="428"/>
                    </a:lnTo>
                    <a:lnTo>
                      <a:pt x="166" y="682"/>
                    </a:lnTo>
                    <a:lnTo>
                      <a:pt x="481" y="962"/>
                    </a:lnTo>
                    <a:lnTo>
                      <a:pt x="420" y="1188"/>
                    </a:lnTo>
                    <a:lnTo>
                      <a:pt x="1" y="1215"/>
                    </a:lnTo>
                    <a:lnTo>
                      <a:pt x="1" y="1530"/>
                    </a:lnTo>
                    <a:lnTo>
                      <a:pt x="420" y="1574"/>
                    </a:lnTo>
                    <a:lnTo>
                      <a:pt x="490" y="1801"/>
                    </a:lnTo>
                    <a:lnTo>
                      <a:pt x="166" y="2063"/>
                    </a:lnTo>
                    <a:lnTo>
                      <a:pt x="360" y="2317"/>
                    </a:lnTo>
                    <a:lnTo>
                      <a:pt x="727" y="2107"/>
                    </a:lnTo>
                    <a:lnTo>
                      <a:pt x="909" y="2238"/>
                    </a:lnTo>
                    <a:lnTo>
                      <a:pt x="804" y="2649"/>
                    </a:lnTo>
                    <a:lnTo>
                      <a:pt x="1111" y="2745"/>
                    </a:lnTo>
                    <a:lnTo>
                      <a:pt x="1285" y="2351"/>
                    </a:lnTo>
                    <a:cubicBezTo>
                      <a:pt x="1338" y="2361"/>
                      <a:pt x="1329" y="2361"/>
                      <a:pt x="1382" y="2361"/>
                    </a:cubicBezTo>
                    <a:cubicBezTo>
                      <a:pt x="1434" y="2361"/>
                      <a:pt x="1453" y="2361"/>
                      <a:pt x="1505" y="2351"/>
                    </a:cubicBezTo>
                    <a:lnTo>
                      <a:pt x="1671" y="2745"/>
                    </a:lnTo>
                    <a:lnTo>
                      <a:pt x="1967" y="2649"/>
                    </a:lnTo>
                    <a:lnTo>
                      <a:pt x="1873" y="2229"/>
                    </a:lnTo>
                    <a:lnTo>
                      <a:pt x="2055" y="2088"/>
                    </a:lnTo>
                    <a:lnTo>
                      <a:pt x="2423" y="2317"/>
                    </a:lnTo>
                    <a:lnTo>
                      <a:pt x="2607" y="2063"/>
                    </a:lnTo>
                    <a:lnTo>
                      <a:pt x="2292" y="1774"/>
                    </a:lnTo>
                    <a:lnTo>
                      <a:pt x="2353" y="1574"/>
                    </a:lnTo>
                    <a:lnTo>
                      <a:pt x="2781" y="1530"/>
                    </a:lnTo>
                    <a:lnTo>
                      <a:pt x="2781" y="1215"/>
                    </a:lnTo>
                    <a:lnTo>
                      <a:pt x="2345" y="1180"/>
                    </a:lnTo>
                    <a:lnTo>
                      <a:pt x="2282" y="970"/>
                    </a:lnTo>
                    <a:lnTo>
                      <a:pt x="2607" y="682"/>
                    </a:lnTo>
                    <a:lnTo>
                      <a:pt x="2423" y="428"/>
                    </a:lnTo>
                    <a:lnTo>
                      <a:pt x="2047" y="655"/>
                    </a:lnTo>
                    <a:lnTo>
                      <a:pt x="1873" y="525"/>
                    </a:lnTo>
                    <a:lnTo>
                      <a:pt x="1967" y="95"/>
                    </a:lnTo>
                    <a:lnTo>
                      <a:pt x="1671" y="0"/>
                    </a:lnTo>
                    <a:lnTo>
                      <a:pt x="1487" y="401"/>
                    </a:lnTo>
                    <a:lnTo>
                      <a:pt x="1277" y="401"/>
                    </a:lnTo>
                    <a:lnTo>
                      <a:pt x="1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48"/>
              <p:cNvSpPr/>
              <p:nvPr/>
            </p:nvSpPr>
            <p:spPr>
              <a:xfrm>
                <a:off x="3867722" y="2526427"/>
                <a:ext cx="159706" cy="159499"/>
              </a:xfrm>
              <a:custGeom>
                <a:avLst/>
                <a:gdLst/>
                <a:ahLst/>
                <a:cxnLst/>
                <a:rect l="l" t="t" r="r" b="b"/>
                <a:pathLst>
                  <a:path w="772" h="771" extrusionOk="0">
                    <a:moveTo>
                      <a:pt x="385" y="255"/>
                    </a:moveTo>
                    <a:cubicBezTo>
                      <a:pt x="456" y="255"/>
                      <a:pt x="509" y="316"/>
                      <a:pt x="509" y="387"/>
                    </a:cubicBezTo>
                    <a:cubicBezTo>
                      <a:pt x="509" y="456"/>
                      <a:pt x="456" y="509"/>
                      <a:pt x="385" y="509"/>
                    </a:cubicBezTo>
                    <a:cubicBezTo>
                      <a:pt x="316" y="509"/>
                      <a:pt x="255" y="456"/>
                      <a:pt x="255" y="387"/>
                    </a:cubicBezTo>
                    <a:cubicBezTo>
                      <a:pt x="255" y="316"/>
                      <a:pt x="316" y="255"/>
                      <a:pt x="385" y="255"/>
                    </a:cubicBezTo>
                    <a:close/>
                    <a:moveTo>
                      <a:pt x="385" y="1"/>
                    </a:moveTo>
                    <a:cubicBezTo>
                      <a:pt x="175" y="1"/>
                      <a:pt x="1" y="177"/>
                      <a:pt x="1" y="387"/>
                    </a:cubicBezTo>
                    <a:cubicBezTo>
                      <a:pt x="1" y="597"/>
                      <a:pt x="175" y="771"/>
                      <a:pt x="385" y="771"/>
                    </a:cubicBezTo>
                    <a:cubicBezTo>
                      <a:pt x="595" y="771"/>
                      <a:pt x="771" y="597"/>
                      <a:pt x="771" y="387"/>
                    </a:cubicBezTo>
                    <a:cubicBezTo>
                      <a:pt x="771" y="177"/>
                      <a:pt x="595" y="1"/>
                      <a:pt x="3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48"/>
              <p:cNvSpPr/>
              <p:nvPr/>
            </p:nvSpPr>
            <p:spPr>
              <a:xfrm>
                <a:off x="3538794" y="2197292"/>
                <a:ext cx="819422" cy="817767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3953" extrusionOk="0">
                    <a:moveTo>
                      <a:pt x="1818" y="0"/>
                    </a:moveTo>
                    <a:cubicBezTo>
                      <a:pt x="1812" y="0"/>
                      <a:pt x="1806" y="1"/>
                      <a:pt x="1801" y="1"/>
                    </a:cubicBezTo>
                    <a:cubicBezTo>
                      <a:pt x="1696" y="9"/>
                      <a:pt x="1618" y="106"/>
                      <a:pt x="1627" y="211"/>
                    </a:cubicBezTo>
                    <a:cubicBezTo>
                      <a:pt x="1635" y="316"/>
                      <a:pt x="1723" y="396"/>
                      <a:pt x="1818" y="396"/>
                    </a:cubicBezTo>
                    <a:lnTo>
                      <a:pt x="1836" y="396"/>
                    </a:lnTo>
                    <a:cubicBezTo>
                      <a:pt x="1950" y="385"/>
                      <a:pt x="2027" y="291"/>
                      <a:pt x="2019" y="175"/>
                    </a:cubicBezTo>
                    <a:cubicBezTo>
                      <a:pt x="2011" y="75"/>
                      <a:pt x="1923" y="0"/>
                      <a:pt x="1818" y="0"/>
                    </a:cubicBezTo>
                    <a:close/>
                    <a:moveTo>
                      <a:pt x="2409" y="48"/>
                    </a:moveTo>
                    <a:cubicBezTo>
                      <a:pt x="2320" y="48"/>
                      <a:pt x="2235" y="105"/>
                      <a:pt x="2221" y="194"/>
                    </a:cubicBezTo>
                    <a:cubicBezTo>
                      <a:pt x="2185" y="299"/>
                      <a:pt x="2256" y="404"/>
                      <a:pt x="2361" y="429"/>
                    </a:cubicBezTo>
                    <a:cubicBezTo>
                      <a:pt x="2378" y="437"/>
                      <a:pt x="2395" y="437"/>
                      <a:pt x="2405" y="437"/>
                    </a:cubicBezTo>
                    <a:cubicBezTo>
                      <a:pt x="2491" y="437"/>
                      <a:pt x="2579" y="377"/>
                      <a:pt x="2596" y="291"/>
                    </a:cubicBezTo>
                    <a:cubicBezTo>
                      <a:pt x="2623" y="186"/>
                      <a:pt x="2563" y="81"/>
                      <a:pt x="2458" y="53"/>
                    </a:cubicBezTo>
                    <a:cubicBezTo>
                      <a:pt x="2442" y="50"/>
                      <a:pt x="2426" y="48"/>
                      <a:pt x="2409" y="48"/>
                    </a:cubicBezTo>
                    <a:close/>
                    <a:moveTo>
                      <a:pt x="1245" y="143"/>
                    </a:moveTo>
                    <a:cubicBezTo>
                      <a:pt x="1220" y="143"/>
                      <a:pt x="1195" y="148"/>
                      <a:pt x="1171" y="158"/>
                    </a:cubicBezTo>
                    <a:cubicBezTo>
                      <a:pt x="1075" y="202"/>
                      <a:pt x="1031" y="324"/>
                      <a:pt x="1075" y="421"/>
                    </a:cubicBezTo>
                    <a:cubicBezTo>
                      <a:pt x="1102" y="490"/>
                      <a:pt x="1180" y="534"/>
                      <a:pt x="1251" y="534"/>
                    </a:cubicBezTo>
                    <a:cubicBezTo>
                      <a:pt x="1276" y="534"/>
                      <a:pt x="1303" y="534"/>
                      <a:pt x="1329" y="526"/>
                    </a:cubicBezTo>
                    <a:cubicBezTo>
                      <a:pt x="1434" y="473"/>
                      <a:pt x="1478" y="360"/>
                      <a:pt x="1434" y="263"/>
                    </a:cubicBezTo>
                    <a:cubicBezTo>
                      <a:pt x="1400" y="190"/>
                      <a:pt x="1323" y="143"/>
                      <a:pt x="1245" y="143"/>
                    </a:cubicBezTo>
                    <a:close/>
                    <a:moveTo>
                      <a:pt x="2944" y="282"/>
                    </a:moveTo>
                    <a:cubicBezTo>
                      <a:pt x="2881" y="282"/>
                      <a:pt x="2819" y="313"/>
                      <a:pt x="2781" y="368"/>
                    </a:cubicBezTo>
                    <a:cubicBezTo>
                      <a:pt x="2720" y="465"/>
                      <a:pt x="2745" y="586"/>
                      <a:pt x="2842" y="639"/>
                    </a:cubicBezTo>
                    <a:cubicBezTo>
                      <a:pt x="2867" y="666"/>
                      <a:pt x="2911" y="675"/>
                      <a:pt x="2947" y="675"/>
                    </a:cubicBezTo>
                    <a:cubicBezTo>
                      <a:pt x="3008" y="675"/>
                      <a:pt x="3077" y="639"/>
                      <a:pt x="3112" y="586"/>
                    </a:cubicBezTo>
                    <a:cubicBezTo>
                      <a:pt x="3173" y="490"/>
                      <a:pt x="3148" y="368"/>
                      <a:pt x="3052" y="316"/>
                    </a:cubicBezTo>
                    <a:cubicBezTo>
                      <a:pt x="3019" y="293"/>
                      <a:pt x="2981" y="282"/>
                      <a:pt x="2944" y="282"/>
                    </a:cubicBezTo>
                    <a:close/>
                    <a:moveTo>
                      <a:pt x="756" y="470"/>
                    </a:moveTo>
                    <a:cubicBezTo>
                      <a:pt x="710" y="470"/>
                      <a:pt x="665" y="486"/>
                      <a:pt x="630" y="517"/>
                    </a:cubicBezTo>
                    <a:cubicBezTo>
                      <a:pt x="550" y="595"/>
                      <a:pt x="542" y="719"/>
                      <a:pt x="621" y="796"/>
                    </a:cubicBezTo>
                    <a:cubicBezTo>
                      <a:pt x="655" y="840"/>
                      <a:pt x="707" y="857"/>
                      <a:pt x="760" y="857"/>
                    </a:cubicBezTo>
                    <a:cubicBezTo>
                      <a:pt x="812" y="857"/>
                      <a:pt x="856" y="840"/>
                      <a:pt x="892" y="805"/>
                    </a:cubicBezTo>
                    <a:cubicBezTo>
                      <a:pt x="970" y="735"/>
                      <a:pt x="978" y="614"/>
                      <a:pt x="909" y="534"/>
                    </a:cubicBezTo>
                    <a:cubicBezTo>
                      <a:pt x="867" y="492"/>
                      <a:pt x="811" y="470"/>
                      <a:pt x="756" y="470"/>
                    </a:cubicBezTo>
                    <a:close/>
                    <a:moveTo>
                      <a:pt x="3378" y="675"/>
                    </a:moveTo>
                    <a:cubicBezTo>
                      <a:pt x="3336" y="675"/>
                      <a:pt x="3294" y="689"/>
                      <a:pt x="3261" y="719"/>
                    </a:cubicBezTo>
                    <a:cubicBezTo>
                      <a:pt x="3173" y="788"/>
                      <a:pt x="3157" y="910"/>
                      <a:pt x="3226" y="998"/>
                    </a:cubicBezTo>
                    <a:cubicBezTo>
                      <a:pt x="3261" y="1042"/>
                      <a:pt x="3322" y="1067"/>
                      <a:pt x="3383" y="1067"/>
                    </a:cubicBezTo>
                    <a:cubicBezTo>
                      <a:pt x="3419" y="1067"/>
                      <a:pt x="3463" y="1059"/>
                      <a:pt x="3497" y="1025"/>
                    </a:cubicBezTo>
                    <a:cubicBezTo>
                      <a:pt x="3585" y="962"/>
                      <a:pt x="3601" y="840"/>
                      <a:pt x="3532" y="752"/>
                    </a:cubicBezTo>
                    <a:cubicBezTo>
                      <a:pt x="3497" y="702"/>
                      <a:pt x="3437" y="675"/>
                      <a:pt x="3378" y="675"/>
                    </a:cubicBezTo>
                    <a:close/>
                    <a:moveTo>
                      <a:pt x="402" y="930"/>
                    </a:moveTo>
                    <a:cubicBezTo>
                      <a:pt x="332" y="930"/>
                      <a:pt x="263" y="967"/>
                      <a:pt x="227" y="1033"/>
                    </a:cubicBezTo>
                    <a:cubicBezTo>
                      <a:pt x="174" y="1130"/>
                      <a:pt x="210" y="1252"/>
                      <a:pt x="307" y="1304"/>
                    </a:cubicBezTo>
                    <a:cubicBezTo>
                      <a:pt x="340" y="1321"/>
                      <a:pt x="367" y="1329"/>
                      <a:pt x="401" y="1329"/>
                    </a:cubicBezTo>
                    <a:cubicBezTo>
                      <a:pt x="472" y="1329"/>
                      <a:pt x="542" y="1287"/>
                      <a:pt x="577" y="1224"/>
                    </a:cubicBezTo>
                    <a:cubicBezTo>
                      <a:pt x="630" y="1130"/>
                      <a:pt x="586" y="1006"/>
                      <a:pt x="498" y="954"/>
                    </a:cubicBezTo>
                    <a:cubicBezTo>
                      <a:pt x="467" y="937"/>
                      <a:pt x="435" y="930"/>
                      <a:pt x="402" y="930"/>
                    </a:cubicBezTo>
                    <a:close/>
                    <a:moveTo>
                      <a:pt x="3665" y="1193"/>
                    </a:moveTo>
                    <a:cubicBezTo>
                      <a:pt x="3641" y="1193"/>
                      <a:pt x="3617" y="1198"/>
                      <a:pt x="3593" y="1208"/>
                    </a:cubicBezTo>
                    <a:cubicBezTo>
                      <a:pt x="3497" y="1243"/>
                      <a:pt x="3444" y="1348"/>
                      <a:pt x="3480" y="1453"/>
                    </a:cubicBezTo>
                    <a:cubicBezTo>
                      <a:pt x="3507" y="1531"/>
                      <a:pt x="3585" y="1583"/>
                      <a:pt x="3664" y="1583"/>
                    </a:cubicBezTo>
                    <a:cubicBezTo>
                      <a:pt x="3681" y="1583"/>
                      <a:pt x="3706" y="1583"/>
                      <a:pt x="3725" y="1575"/>
                    </a:cubicBezTo>
                    <a:cubicBezTo>
                      <a:pt x="3830" y="1539"/>
                      <a:pt x="3883" y="1426"/>
                      <a:pt x="3847" y="1321"/>
                    </a:cubicBezTo>
                    <a:cubicBezTo>
                      <a:pt x="3819" y="1246"/>
                      <a:pt x="3745" y="1193"/>
                      <a:pt x="3665" y="1193"/>
                    </a:cubicBezTo>
                    <a:close/>
                    <a:moveTo>
                      <a:pt x="215" y="1485"/>
                    </a:moveTo>
                    <a:cubicBezTo>
                      <a:pt x="121" y="1485"/>
                      <a:pt x="32" y="1559"/>
                      <a:pt x="17" y="1655"/>
                    </a:cubicBezTo>
                    <a:cubicBezTo>
                      <a:pt x="0" y="1760"/>
                      <a:pt x="69" y="1865"/>
                      <a:pt x="183" y="1881"/>
                    </a:cubicBezTo>
                    <a:lnTo>
                      <a:pt x="210" y="1881"/>
                    </a:lnTo>
                    <a:cubicBezTo>
                      <a:pt x="307" y="1881"/>
                      <a:pt x="393" y="1812"/>
                      <a:pt x="401" y="1716"/>
                    </a:cubicBezTo>
                    <a:cubicBezTo>
                      <a:pt x="420" y="1611"/>
                      <a:pt x="349" y="1506"/>
                      <a:pt x="244" y="1487"/>
                    </a:cubicBezTo>
                    <a:cubicBezTo>
                      <a:pt x="234" y="1485"/>
                      <a:pt x="225" y="1485"/>
                      <a:pt x="215" y="1485"/>
                    </a:cubicBezTo>
                    <a:close/>
                    <a:moveTo>
                      <a:pt x="3759" y="1776"/>
                    </a:moveTo>
                    <a:cubicBezTo>
                      <a:pt x="3654" y="1776"/>
                      <a:pt x="3568" y="1865"/>
                      <a:pt x="3568" y="1969"/>
                    </a:cubicBezTo>
                    <a:lnTo>
                      <a:pt x="3568" y="1978"/>
                    </a:lnTo>
                    <a:cubicBezTo>
                      <a:pt x="3568" y="2083"/>
                      <a:pt x="3654" y="2169"/>
                      <a:pt x="3759" y="2169"/>
                    </a:cubicBezTo>
                    <a:cubicBezTo>
                      <a:pt x="3874" y="2169"/>
                      <a:pt x="3960" y="2083"/>
                      <a:pt x="3960" y="1978"/>
                    </a:cubicBezTo>
                    <a:lnTo>
                      <a:pt x="3960" y="1969"/>
                    </a:lnTo>
                    <a:cubicBezTo>
                      <a:pt x="3960" y="1865"/>
                      <a:pt x="3864" y="1776"/>
                      <a:pt x="3759" y="1776"/>
                    </a:cubicBezTo>
                    <a:close/>
                    <a:moveTo>
                      <a:pt x="216" y="2080"/>
                    </a:moveTo>
                    <a:cubicBezTo>
                      <a:pt x="205" y="2080"/>
                      <a:pt x="194" y="2081"/>
                      <a:pt x="183" y="2083"/>
                    </a:cubicBezTo>
                    <a:cubicBezTo>
                      <a:pt x="69" y="2100"/>
                      <a:pt x="0" y="2196"/>
                      <a:pt x="17" y="2309"/>
                    </a:cubicBezTo>
                    <a:cubicBezTo>
                      <a:pt x="34" y="2406"/>
                      <a:pt x="114" y="2467"/>
                      <a:pt x="210" y="2467"/>
                    </a:cubicBezTo>
                    <a:lnTo>
                      <a:pt x="244" y="2467"/>
                    </a:lnTo>
                    <a:cubicBezTo>
                      <a:pt x="349" y="2450"/>
                      <a:pt x="428" y="2345"/>
                      <a:pt x="401" y="2240"/>
                    </a:cubicBezTo>
                    <a:cubicBezTo>
                      <a:pt x="386" y="2147"/>
                      <a:pt x="308" y="2080"/>
                      <a:pt x="216" y="2080"/>
                    </a:cubicBezTo>
                    <a:close/>
                    <a:moveTo>
                      <a:pt x="3665" y="2360"/>
                    </a:moveTo>
                    <a:cubicBezTo>
                      <a:pt x="3586" y="2360"/>
                      <a:pt x="3508" y="2411"/>
                      <a:pt x="3480" y="2494"/>
                    </a:cubicBezTo>
                    <a:cubicBezTo>
                      <a:pt x="3444" y="2599"/>
                      <a:pt x="3497" y="2704"/>
                      <a:pt x="3601" y="2738"/>
                    </a:cubicBezTo>
                    <a:cubicBezTo>
                      <a:pt x="3620" y="2746"/>
                      <a:pt x="3646" y="2756"/>
                      <a:pt x="3664" y="2756"/>
                    </a:cubicBezTo>
                    <a:cubicBezTo>
                      <a:pt x="3742" y="2756"/>
                      <a:pt x="3822" y="2704"/>
                      <a:pt x="3847" y="2624"/>
                    </a:cubicBezTo>
                    <a:cubicBezTo>
                      <a:pt x="3883" y="2519"/>
                      <a:pt x="3830" y="2406"/>
                      <a:pt x="3725" y="2370"/>
                    </a:cubicBezTo>
                    <a:cubicBezTo>
                      <a:pt x="3706" y="2363"/>
                      <a:pt x="3685" y="2360"/>
                      <a:pt x="3665" y="2360"/>
                    </a:cubicBezTo>
                    <a:close/>
                    <a:moveTo>
                      <a:pt x="402" y="2635"/>
                    </a:moveTo>
                    <a:cubicBezTo>
                      <a:pt x="370" y="2635"/>
                      <a:pt x="337" y="2643"/>
                      <a:pt x="307" y="2660"/>
                    </a:cubicBezTo>
                    <a:cubicBezTo>
                      <a:pt x="218" y="2712"/>
                      <a:pt x="183" y="2826"/>
                      <a:pt x="227" y="2922"/>
                    </a:cubicBezTo>
                    <a:cubicBezTo>
                      <a:pt x="271" y="2992"/>
                      <a:pt x="332" y="3027"/>
                      <a:pt x="401" y="3027"/>
                    </a:cubicBezTo>
                    <a:cubicBezTo>
                      <a:pt x="437" y="3027"/>
                      <a:pt x="472" y="3019"/>
                      <a:pt x="498" y="3000"/>
                    </a:cubicBezTo>
                    <a:cubicBezTo>
                      <a:pt x="594" y="2947"/>
                      <a:pt x="630" y="2834"/>
                      <a:pt x="577" y="2738"/>
                    </a:cubicBezTo>
                    <a:cubicBezTo>
                      <a:pt x="542" y="2672"/>
                      <a:pt x="473" y="2635"/>
                      <a:pt x="402" y="2635"/>
                    </a:cubicBezTo>
                    <a:close/>
                    <a:moveTo>
                      <a:pt x="3382" y="2878"/>
                    </a:moveTo>
                    <a:cubicBezTo>
                      <a:pt x="3324" y="2878"/>
                      <a:pt x="3267" y="2903"/>
                      <a:pt x="3226" y="2947"/>
                    </a:cubicBezTo>
                    <a:cubicBezTo>
                      <a:pt x="3165" y="3036"/>
                      <a:pt x="3173" y="3157"/>
                      <a:pt x="3261" y="3229"/>
                    </a:cubicBezTo>
                    <a:cubicBezTo>
                      <a:pt x="3297" y="3254"/>
                      <a:pt x="3339" y="3271"/>
                      <a:pt x="3383" y="3271"/>
                    </a:cubicBezTo>
                    <a:cubicBezTo>
                      <a:pt x="3444" y="3271"/>
                      <a:pt x="3497" y="3245"/>
                      <a:pt x="3541" y="3193"/>
                    </a:cubicBezTo>
                    <a:cubicBezTo>
                      <a:pt x="3601" y="3105"/>
                      <a:pt x="3593" y="2983"/>
                      <a:pt x="3507" y="2922"/>
                    </a:cubicBezTo>
                    <a:cubicBezTo>
                      <a:pt x="3469" y="2892"/>
                      <a:pt x="3426" y="2878"/>
                      <a:pt x="3382" y="2878"/>
                    </a:cubicBezTo>
                    <a:close/>
                    <a:moveTo>
                      <a:pt x="765" y="3095"/>
                    </a:moveTo>
                    <a:cubicBezTo>
                      <a:pt x="711" y="3095"/>
                      <a:pt x="658" y="3116"/>
                      <a:pt x="621" y="3157"/>
                    </a:cubicBezTo>
                    <a:cubicBezTo>
                      <a:pt x="550" y="3237"/>
                      <a:pt x="550" y="3367"/>
                      <a:pt x="630" y="3439"/>
                    </a:cubicBezTo>
                    <a:cubicBezTo>
                      <a:pt x="674" y="3472"/>
                      <a:pt x="716" y="3491"/>
                      <a:pt x="768" y="3491"/>
                    </a:cubicBezTo>
                    <a:cubicBezTo>
                      <a:pt x="821" y="3491"/>
                      <a:pt x="873" y="3464"/>
                      <a:pt x="909" y="3428"/>
                    </a:cubicBezTo>
                    <a:cubicBezTo>
                      <a:pt x="989" y="3342"/>
                      <a:pt x="978" y="3218"/>
                      <a:pt x="900" y="3149"/>
                    </a:cubicBezTo>
                    <a:cubicBezTo>
                      <a:pt x="863" y="3112"/>
                      <a:pt x="814" y="3095"/>
                      <a:pt x="765" y="3095"/>
                    </a:cubicBezTo>
                    <a:close/>
                    <a:moveTo>
                      <a:pt x="2953" y="3273"/>
                    </a:moveTo>
                    <a:cubicBezTo>
                      <a:pt x="2916" y="3273"/>
                      <a:pt x="2877" y="3284"/>
                      <a:pt x="2842" y="3306"/>
                    </a:cubicBezTo>
                    <a:cubicBezTo>
                      <a:pt x="2754" y="3367"/>
                      <a:pt x="2728" y="3491"/>
                      <a:pt x="2789" y="3577"/>
                    </a:cubicBezTo>
                    <a:cubicBezTo>
                      <a:pt x="2825" y="3638"/>
                      <a:pt x="2886" y="3665"/>
                      <a:pt x="2955" y="3665"/>
                    </a:cubicBezTo>
                    <a:cubicBezTo>
                      <a:pt x="2991" y="3665"/>
                      <a:pt x="3024" y="3657"/>
                      <a:pt x="3060" y="3638"/>
                    </a:cubicBezTo>
                    <a:cubicBezTo>
                      <a:pt x="3148" y="3577"/>
                      <a:pt x="3173" y="3455"/>
                      <a:pt x="3112" y="3367"/>
                    </a:cubicBezTo>
                    <a:cubicBezTo>
                      <a:pt x="3079" y="3306"/>
                      <a:pt x="3018" y="3273"/>
                      <a:pt x="2953" y="3273"/>
                    </a:cubicBezTo>
                    <a:close/>
                    <a:moveTo>
                      <a:pt x="1257" y="3421"/>
                    </a:moveTo>
                    <a:cubicBezTo>
                      <a:pt x="1181" y="3421"/>
                      <a:pt x="1107" y="3464"/>
                      <a:pt x="1075" y="3533"/>
                    </a:cubicBezTo>
                    <a:cubicBezTo>
                      <a:pt x="1031" y="3629"/>
                      <a:pt x="1083" y="3753"/>
                      <a:pt x="1180" y="3795"/>
                    </a:cubicBezTo>
                    <a:cubicBezTo>
                      <a:pt x="1207" y="3806"/>
                      <a:pt x="1232" y="3814"/>
                      <a:pt x="1259" y="3814"/>
                    </a:cubicBezTo>
                    <a:cubicBezTo>
                      <a:pt x="1337" y="3814"/>
                      <a:pt x="1408" y="3770"/>
                      <a:pt x="1442" y="3690"/>
                    </a:cubicBezTo>
                    <a:cubicBezTo>
                      <a:pt x="1478" y="3596"/>
                      <a:pt x="1434" y="3480"/>
                      <a:pt x="1337" y="3439"/>
                    </a:cubicBezTo>
                    <a:cubicBezTo>
                      <a:pt x="1311" y="3427"/>
                      <a:pt x="1284" y="3421"/>
                      <a:pt x="1257" y="3421"/>
                    </a:cubicBezTo>
                    <a:close/>
                    <a:moveTo>
                      <a:pt x="2417" y="3510"/>
                    </a:moveTo>
                    <a:cubicBezTo>
                      <a:pt x="2401" y="3510"/>
                      <a:pt x="2385" y="3512"/>
                      <a:pt x="2370" y="3516"/>
                    </a:cubicBezTo>
                    <a:cubicBezTo>
                      <a:pt x="2265" y="3543"/>
                      <a:pt x="2195" y="3648"/>
                      <a:pt x="2221" y="3753"/>
                    </a:cubicBezTo>
                    <a:cubicBezTo>
                      <a:pt x="2248" y="3848"/>
                      <a:pt x="2325" y="3900"/>
                      <a:pt x="2414" y="3900"/>
                    </a:cubicBezTo>
                    <a:lnTo>
                      <a:pt x="2466" y="3900"/>
                    </a:lnTo>
                    <a:cubicBezTo>
                      <a:pt x="2571" y="3875"/>
                      <a:pt x="2632" y="3762"/>
                      <a:pt x="2605" y="3657"/>
                    </a:cubicBezTo>
                    <a:cubicBezTo>
                      <a:pt x="2583" y="3568"/>
                      <a:pt x="2505" y="3510"/>
                      <a:pt x="2417" y="3510"/>
                    </a:cubicBezTo>
                    <a:close/>
                    <a:moveTo>
                      <a:pt x="1829" y="3560"/>
                    </a:moveTo>
                    <a:cubicBezTo>
                      <a:pt x="1731" y="3560"/>
                      <a:pt x="1643" y="3635"/>
                      <a:pt x="1635" y="3743"/>
                    </a:cubicBezTo>
                    <a:cubicBezTo>
                      <a:pt x="1627" y="3848"/>
                      <a:pt x="1704" y="3944"/>
                      <a:pt x="1809" y="3953"/>
                    </a:cubicBezTo>
                    <a:lnTo>
                      <a:pt x="1828" y="3953"/>
                    </a:lnTo>
                    <a:cubicBezTo>
                      <a:pt x="1933" y="3953"/>
                      <a:pt x="2019" y="3875"/>
                      <a:pt x="2027" y="3770"/>
                    </a:cubicBezTo>
                    <a:cubicBezTo>
                      <a:pt x="2038" y="3665"/>
                      <a:pt x="1950" y="3569"/>
                      <a:pt x="1845" y="3560"/>
                    </a:cubicBezTo>
                    <a:cubicBezTo>
                      <a:pt x="1840" y="3560"/>
                      <a:pt x="1835" y="3560"/>
                      <a:pt x="1829" y="3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58" name="Google Shape;1358;p48"/>
            <p:cNvSpPr/>
            <p:nvPr/>
          </p:nvSpPr>
          <p:spPr>
            <a:xfrm>
              <a:off x="5064851" y="2093888"/>
              <a:ext cx="892617" cy="482200"/>
            </a:xfrm>
            <a:custGeom>
              <a:avLst/>
              <a:gdLst/>
              <a:ahLst/>
              <a:cxnLst/>
              <a:rect l="l" t="t" r="r" b="b"/>
              <a:pathLst>
                <a:path w="3369" h="1820" extrusionOk="0">
                  <a:moveTo>
                    <a:pt x="1724" y="237"/>
                  </a:moveTo>
                  <a:cubicBezTo>
                    <a:pt x="1864" y="237"/>
                    <a:pt x="2005" y="332"/>
                    <a:pt x="2074" y="481"/>
                  </a:cubicBezTo>
                  <a:cubicBezTo>
                    <a:pt x="2143" y="638"/>
                    <a:pt x="2127" y="848"/>
                    <a:pt x="2030" y="1041"/>
                  </a:cubicBezTo>
                  <a:cubicBezTo>
                    <a:pt x="2022" y="1058"/>
                    <a:pt x="2013" y="1066"/>
                    <a:pt x="2013" y="1077"/>
                  </a:cubicBezTo>
                  <a:cubicBezTo>
                    <a:pt x="1900" y="1077"/>
                    <a:pt x="1784" y="1077"/>
                    <a:pt x="1698" y="1033"/>
                  </a:cubicBezTo>
                  <a:cubicBezTo>
                    <a:pt x="1533" y="945"/>
                    <a:pt x="1409" y="787"/>
                    <a:pt x="1400" y="621"/>
                  </a:cubicBezTo>
                  <a:cubicBezTo>
                    <a:pt x="1392" y="456"/>
                    <a:pt x="1497" y="279"/>
                    <a:pt x="1646" y="246"/>
                  </a:cubicBezTo>
                  <a:cubicBezTo>
                    <a:pt x="1671" y="237"/>
                    <a:pt x="1698" y="237"/>
                    <a:pt x="1724" y="237"/>
                  </a:cubicBezTo>
                  <a:close/>
                  <a:moveTo>
                    <a:pt x="1716" y="1"/>
                  </a:moveTo>
                  <a:cubicBezTo>
                    <a:pt x="1672" y="1"/>
                    <a:pt x="1628" y="6"/>
                    <a:pt x="1585" y="17"/>
                  </a:cubicBezTo>
                  <a:cubicBezTo>
                    <a:pt x="1331" y="88"/>
                    <a:pt x="1146" y="359"/>
                    <a:pt x="1165" y="638"/>
                  </a:cubicBezTo>
                  <a:cubicBezTo>
                    <a:pt x="1182" y="884"/>
                    <a:pt x="1348" y="1119"/>
                    <a:pt x="1593" y="1243"/>
                  </a:cubicBezTo>
                  <a:cubicBezTo>
                    <a:pt x="1671" y="1276"/>
                    <a:pt x="1751" y="1295"/>
                    <a:pt x="1820" y="1304"/>
                  </a:cubicBezTo>
                  <a:cubicBezTo>
                    <a:pt x="1654" y="1461"/>
                    <a:pt x="1428" y="1566"/>
                    <a:pt x="1191" y="1574"/>
                  </a:cubicBezTo>
                  <a:cubicBezTo>
                    <a:pt x="1164" y="1576"/>
                    <a:pt x="1137" y="1577"/>
                    <a:pt x="1110" y="1577"/>
                  </a:cubicBezTo>
                  <a:cubicBezTo>
                    <a:pt x="795" y="1577"/>
                    <a:pt x="473" y="1432"/>
                    <a:pt x="255" y="1190"/>
                  </a:cubicBezTo>
                  <a:lnTo>
                    <a:pt x="177" y="1102"/>
                  </a:lnTo>
                  <a:lnTo>
                    <a:pt x="1" y="1259"/>
                  </a:lnTo>
                  <a:lnTo>
                    <a:pt x="80" y="1348"/>
                  </a:lnTo>
                  <a:cubicBezTo>
                    <a:pt x="351" y="1644"/>
                    <a:pt x="735" y="1820"/>
                    <a:pt x="1121" y="1820"/>
                  </a:cubicBezTo>
                  <a:cubicBezTo>
                    <a:pt x="1146" y="1820"/>
                    <a:pt x="1182" y="1811"/>
                    <a:pt x="1207" y="1811"/>
                  </a:cubicBezTo>
                  <a:cubicBezTo>
                    <a:pt x="1575" y="1784"/>
                    <a:pt x="1925" y="1591"/>
                    <a:pt x="2135" y="1312"/>
                  </a:cubicBezTo>
                  <a:cubicBezTo>
                    <a:pt x="2170" y="1312"/>
                    <a:pt x="2201" y="1308"/>
                    <a:pt x="2231" y="1308"/>
                  </a:cubicBezTo>
                  <a:cubicBezTo>
                    <a:pt x="2246" y="1308"/>
                    <a:pt x="2261" y="1309"/>
                    <a:pt x="2276" y="1312"/>
                  </a:cubicBezTo>
                  <a:cubicBezTo>
                    <a:pt x="2286" y="1312"/>
                    <a:pt x="2297" y="1313"/>
                    <a:pt x="2307" y="1313"/>
                  </a:cubicBezTo>
                  <a:cubicBezTo>
                    <a:pt x="2884" y="1313"/>
                    <a:pt x="3289" y="585"/>
                    <a:pt x="3306" y="552"/>
                  </a:cubicBezTo>
                  <a:lnTo>
                    <a:pt x="3369" y="456"/>
                  </a:lnTo>
                  <a:lnTo>
                    <a:pt x="3159" y="342"/>
                  </a:lnTo>
                  <a:lnTo>
                    <a:pt x="3096" y="437"/>
                  </a:lnTo>
                  <a:cubicBezTo>
                    <a:pt x="3002" y="621"/>
                    <a:pt x="2668" y="1077"/>
                    <a:pt x="2309" y="1077"/>
                  </a:cubicBezTo>
                  <a:lnTo>
                    <a:pt x="2276" y="1077"/>
                  </a:lnTo>
                  <a:cubicBezTo>
                    <a:pt x="2372" y="840"/>
                    <a:pt x="2380" y="586"/>
                    <a:pt x="2292" y="384"/>
                  </a:cubicBezTo>
                  <a:cubicBezTo>
                    <a:pt x="2183" y="150"/>
                    <a:pt x="1949" y="1"/>
                    <a:pt x="1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9" name="Google Shape;1359;p48"/>
            <p:cNvGrpSpPr/>
            <p:nvPr/>
          </p:nvGrpSpPr>
          <p:grpSpPr>
            <a:xfrm>
              <a:off x="5917559" y="1654634"/>
              <a:ext cx="1108185" cy="510359"/>
              <a:chOff x="6209134" y="2574097"/>
              <a:chExt cx="1108185" cy="510359"/>
            </a:xfrm>
          </p:grpSpPr>
          <p:sp>
            <p:nvSpPr>
              <p:cNvPr id="1360" name="Google Shape;1360;p48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8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8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8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8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8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dirty="0"/>
              <a:t>Что такое программа?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35170" y="1453117"/>
            <a:ext cx="7588104" cy="3189768"/>
          </a:xfrm>
        </p:spPr>
        <p:txBody>
          <a:bodyPr/>
          <a:lstStyle/>
          <a:p>
            <a:pPr marL="0" lvl="0" indent="0">
              <a:lnSpc>
                <a:spcPct val="125000"/>
              </a:lnSpc>
            </a:pPr>
            <a:r>
              <a:rPr lang="ru-RU" sz="2000" b="1" dirty="0">
                <a:solidFill>
                  <a:schemeClr val="tx1"/>
                </a:solidFill>
                <a:cs typeface="Sora" panose="020B0604020202020204" charset="0"/>
              </a:rPr>
              <a:t>Компьютерная программа –</a:t>
            </a:r>
            <a:r>
              <a:rPr lang="ru-RU" sz="2000" b="1" dirty="0">
                <a:solidFill>
                  <a:schemeClr val="tx1"/>
                </a:solidFill>
                <a:latin typeface="Montserrat Light"/>
                <a:ea typeface="Montserrat Light"/>
                <a:cs typeface="Sora" panose="020B0604020202020204" charset="0"/>
                <a:sym typeface="Montserrat Light"/>
              </a:rPr>
              <a:t> </a:t>
            </a:r>
            <a:r>
              <a:rPr lang="ru-RU" sz="2000" dirty="0">
                <a:cs typeface="Sora" panose="020B0604020202020204" charset="0"/>
              </a:rPr>
              <a:t>это список инструкций для компьютера. </a:t>
            </a:r>
          </a:p>
          <a:p>
            <a:pPr marL="0" lvl="0" indent="0">
              <a:lnSpc>
                <a:spcPct val="125000"/>
              </a:lnSpc>
              <a:spcBef>
                <a:spcPts val="1600"/>
              </a:spcBef>
            </a:pPr>
            <a:r>
              <a:rPr lang="ru-RU" sz="2000" dirty="0">
                <a:cs typeface="Sora" panose="020B0604020202020204" charset="0"/>
              </a:rPr>
              <a:t>Инструкции могут быть абсолютно произвольными:</a:t>
            </a:r>
          </a:p>
          <a:p>
            <a:pPr lvl="0" indent="-323850">
              <a:lnSpc>
                <a:spcPct val="125000"/>
              </a:lnSpc>
              <a:spcBef>
                <a:spcPts val="1600"/>
              </a:spcBef>
              <a:buSzPts val="1500"/>
              <a:buChar char="●"/>
            </a:pPr>
            <a:r>
              <a:rPr lang="ru-RU" sz="2000" dirty="0">
                <a:cs typeface="Sora" panose="020B0604020202020204" charset="0"/>
              </a:rPr>
              <a:t>считать информацию с клавиатуры</a:t>
            </a:r>
          </a:p>
          <a:p>
            <a:pPr lvl="0" indent="-323850">
              <a:lnSpc>
                <a:spcPct val="125000"/>
              </a:lnSpc>
              <a:buSzPts val="1500"/>
              <a:buFont typeface="Montserrat Light"/>
              <a:buChar char="●"/>
            </a:pPr>
            <a:r>
              <a:rPr lang="ru-RU" sz="2000" dirty="0">
                <a:cs typeface="Sora" panose="020B0604020202020204" charset="0"/>
              </a:rPr>
              <a:t>произвести арифметические вычисления</a:t>
            </a:r>
            <a:r>
              <a:rPr lang="ru-RU" sz="2000" dirty="0">
                <a:latin typeface="Montserrat Light"/>
                <a:ea typeface="Montserrat Light"/>
                <a:cs typeface="Sora" panose="020B0604020202020204" charset="0"/>
                <a:sym typeface="Montserrat Light"/>
              </a:rPr>
              <a:t> </a:t>
            </a:r>
            <a:r>
              <a:rPr lang="ru-RU" sz="2000" b="1" dirty="0">
                <a:solidFill>
                  <a:srgbClr val="0B5394"/>
                </a:solidFill>
                <a:latin typeface="Courier New"/>
                <a:ea typeface="Courier New"/>
                <a:cs typeface="Sora" panose="020B0604020202020204" charset="0"/>
                <a:sym typeface="Courier New"/>
              </a:rPr>
              <a:t>(+, -, *, /)</a:t>
            </a:r>
          </a:p>
          <a:p>
            <a:pPr lvl="0" indent="-323850">
              <a:lnSpc>
                <a:spcPct val="125000"/>
              </a:lnSpc>
              <a:buSzPts val="1500"/>
              <a:buChar char="●"/>
            </a:pPr>
            <a:r>
              <a:rPr lang="ru-RU" sz="2000" dirty="0">
                <a:cs typeface="Sora" panose="020B0604020202020204" charset="0"/>
              </a:rPr>
              <a:t>вывести информацию на экран</a:t>
            </a:r>
          </a:p>
        </p:txBody>
      </p:sp>
    </p:spTree>
    <p:extLst>
      <p:ext uri="{BB962C8B-B14F-4D97-AF65-F5344CB8AC3E}">
        <p14:creationId xmlns:p14="http://schemas.microsoft.com/office/powerpoint/2010/main" val="3227831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7"/>
          <p:cNvSpPr txBox="1">
            <a:spLocks noGrp="1"/>
          </p:cNvSpPr>
          <p:nvPr>
            <p:ph type="title"/>
          </p:nvPr>
        </p:nvSpPr>
        <p:spPr>
          <a:xfrm>
            <a:off x="401458" y="463330"/>
            <a:ext cx="4063001" cy="18954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ru-RU" dirty="0"/>
              <a:t>Как хранить и не терять код программ? </a:t>
            </a:r>
            <a:endParaRPr dirty="0"/>
          </a:p>
        </p:txBody>
      </p:sp>
      <p:grpSp>
        <p:nvGrpSpPr>
          <p:cNvPr id="853" name="Google Shape;853;p37"/>
          <p:cNvGrpSpPr/>
          <p:nvPr/>
        </p:nvGrpSpPr>
        <p:grpSpPr>
          <a:xfrm>
            <a:off x="4934980" y="-300870"/>
            <a:ext cx="5236239" cy="4482989"/>
            <a:chOff x="3666161" y="170750"/>
            <a:chExt cx="5236239" cy="4482989"/>
          </a:xfrm>
        </p:grpSpPr>
        <p:sp>
          <p:nvSpPr>
            <p:cNvPr id="854" name="Google Shape;854;p37"/>
            <p:cNvSpPr/>
            <p:nvPr/>
          </p:nvSpPr>
          <p:spPr>
            <a:xfrm rot="511266" flipH="1">
              <a:off x="4048315" y="481781"/>
              <a:ext cx="4485860" cy="3860927"/>
            </a:xfrm>
            <a:custGeom>
              <a:avLst/>
              <a:gdLst/>
              <a:ahLst/>
              <a:cxnLst/>
              <a:rect l="l" t="t" r="r" b="b"/>
              <a:pathLst>
                <a:path w="26856" h="14473" extrusionOk="0">
                  <a:moveTo>
                    <a:pt x="10951" y="1"/>
                  </a:moveTo>
                  <a:cubicBezTo>
                    <a:pt x="9670" y="1"/>
                    <a:pt x="8389" y="14"/>
                    <a:pt x="7109" y="40"/>
                  </a:cubicBezTo>
                  <a:cubicBezTo>
                    <a:pt x="7050" y="41"/>
                    <a:pt x="6987" y="41"/>
                    <a:pt x="6920" y="41"/>
                  </a:cubicBezTo>
                  <a:cubicBezTo>
                    <a:pt x="6539" y="41"/>
                    <a:pt x="6052" y="27"/>
                    <a:pt x="5520" y="27"/>
                  </a:cubicBezTo>
                  <a:cubicBezTo>
                    <a:pt x="3918" y="27"/>
                    <a:pt x="1914" y="160"/>
                    <a:pt x="1216" y="1236"/>
                  </a:cubicBezTo>
                  <a:cubicBezTo>
                    <a:pt x="1" y="3116"/>
                    <a:pt x="1059" y="7043"/>
                    <a:pt x="2362" y="8661"/>
                  </a:cubicBezTo>
                  <a:cubicBezTo>
                    <a:pt x="3751" y="10381"/>
                    <a:pt x="6303" y="10697"/>
                    <a:pt x="8664" y="10697"/>
                  </a:cubicBezTo>
                  <a:cubicBezTo>
                    <a:pt x="9748" y="10697"/>
                    <a:pt x="10793" y="10630"/>
                    <a:pt x="11665" y="10602"/>
                  </a:cubicBezTo>
                  <a:cubicBezTo>
                    <a:pt x="12584" y="12088"/>
                    <a:pt x="13781" y="13391"/>
                    <a:pt x="15197" y="14441"/>
                  </a:cubicBezTo>
                  <a:cubicBezTo>
                    <a:pt x="15227" y="14463"/>
                    <a:pt x="15258" y="14473"/>
                    <a:pt x="15288" y="14473"/>
                  </a:cubicBezTo>
                  <a:cubicBezTo>
                    <a:pt x="15397" y="14473"/>
                    <a:pt x="15490" y="14341"/>
                    <a:pt x="15470" y="14231"/>
                  </a:cubicBezTo>
                  <a:cubicBezTo>
                    <a:pt x="15233" y="12963"/>
                    <a:pt x="15172" y="11687"/>
                    <a:pt x="15269" y="10401"/>
                  </a:cubicBezTo>
                  <a:cubicBezTo>
                    <a:pt x="18014" y="10182"/>
                    <a:pt x="20750" y="9780"/>
                    <a:pt x="23445" y="9116"/>
                  </a:cubicBezTo>
                  <a:cubicBezTo>
                    <a:pt x="26005" y="8487"/>
                    <a:pt x="26740" y="5740"/>
                    <a:pt x="26803" y="3450"/>
                  </a:cubicBezTo>
                  <a:cubicBezTo>
                    <a:pt x="26855" y="1666"/>
                    <a:pt x="25972" y="590"/>
                    <a:pt x="24135" y="460"/>
                  </a:cubicBezTo>
                  <a:cubicBezTo>
                    <a:pt x="19747" y="154"/>
                    <a:pt x="15348" y="1"/>
                    <a:pt x="10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5" name="Google Shape;855;p37"/>
            <p:cNvGrpSpPr/>
            <p:nvPr/>
          </p:nvGrpSpPr>
          <p:grpSpPr>
            <a:xfrm>
              <a:off x="5801425" y="1524099"/>
              <a:ext cx="1087294" cy="813578"/>
              <a:chOff x="3163375" y="4315288"/>
              <a:chExt cx="783918" cy="586574"/>
            </a:xfrm>
          </p:grpSpPr>
          <p:sp>
            <p:nvSpPr>
              <p:cNvPr id="856" name="Google Shape;856;p37"/>
              <p:cNvSpPr/>
              <p:nvPr/>
            </p:nvSpPr>
            <p:spPr>
              <a:xfrm>
                <a:off x="3394923" y="4464703"/>
                <a:ext cx="305787" cy="283045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506" extrusionOk="0">
                    <a:moveTo>
                      <a:pt x="1077" y="288"/>
                    </a:moveTo>
                    <a:cubicBezTo>
                      <a:pt x="1182" y="288"/>
                      <a:pt x="1268" y="376"/>
                      <a:pt x="1268" y="490"/>
                    </a:cubicBezTo>
                    <a:cubicBezTo>
                      <a:pt x="1268" y="561"/>
                      <a:pt x="1234" y="622"/>
                      <a:pt x="1182" y="655"/>
                    </a:cubicBezTo>
                    <a:cubicBezTo>
                      <a:pt x="1190" y="683"/>
                      <a:pt x="1199" y="718"/>
                      <a:pt x="1199" y="752"/>
                    </a:cubicBezTo>
                    <a:cubicBezTo>
                      <a:pt x="1199" y="937"/>
                      <a:pt x="1041" y="1094"/>
                      <a:pt x="857" y="1094"/>
                    </a:cubicBezTo>
                    <a:cubicBezTo>
                      <a:pt x="666" y="1094"/>
                      <a:pt x="517" y="937"/>
                      <a:pt x="517" y="752"/>
                    </a:cubicBezTo>
                    <a:cubicBezTo>
                      <a:pt x="517" y="561"/>
                      <a:pt x="666" y="412"/>
                      <a:pt x="857" y="412"/>
                    </a:cubicBezTo>
                    <a:lnTo>
                      <a:pt x="892" y="412"/>
                    </a:lnTo>
                    <a:cubicBezTo>
                      <a:pt x="928" y="341"/>
                      <a:pt x="997" y="288"/>
                      <a:pt x="1077" y="288"/>
                    </a:cubicBezTo>
                    <a:close/>
                    <a:moveTo>
                      <a:pt x="857" y="1"/>
                    </a:moveTo>
                    <a:cubicBezTo>
                      <a:pt x="552" y="1"/>
                      <a:pt x="263" y="183"/>
                      <a:pt x="149" y="481"/>
                    </a:cubicBezTo>
                    <a:cubicBezTo>
                      <a:pt x="0" y="876"/>
                      <a:pt x="202" y="1304"/>
                      <a:pt x="586" y="1453"/>
                    </a:cubicBezTo>
                    <a:cubicBezTo>
                      <a:pt x="674" y="1487"/>
                      <a:pt x="762" y="1505"/>
                      <a:pt x="857" y="1505"/>
                    </a:cubicBezTo>
                    <a:cubicBezTo>
                      <a:pt x="962" y="1505"/>
                      <a:pt x="1066" y="1487"/>
                      <a:pt x="1163" y="1434"/>
                    </a:cubicBezTo>
                    <a:cubicBezTo>
                      <a:pt x="1348" y="1356"/>
                      <a:pt x="1486" y="1207"/>
                      <a:pt x="1558" y="1023"/>
                    </a:cubicBezTo>
                    <a:cubicBezTo>
                      <a:pt x="1627" y="832"/>
                      <a:pt x="1627" y="630"/>
                      <a:pt x="1539" y="446"/>
                    </a:cubicBezTo>
                    <a:cubicBezTo>
                      <a:pt x="1461" y="263"/>
                      <a:pt x="1312" y="122"/>
                      <a:pt x="1119" y="45"/>
                    </a:cubicBezTo>
                    <a:cubicBezTo>
                      <a:pt x="1033" y="17"/>
                      <a:pt x="945" y="1"/>
                      <a:pt x="8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7"/>
              <p:cNvSpPr/>
              <p:nvPr/>
            </p:nvSpPr>
            <p:spPr>
              <a:xfrm>
                <a:off x="3191003" y="4438391"/>
                <a:ext cx="728287" cy="333790"/>
              </a:xfrm>
              <a:custGeom>
                <a:avLst/>
                <a:gdLst/>
                <a:ahLst/>
                <a:cxnLst/>
                <a:rect l="l" t="t" r="r" b="b"/>
                <a:pathLst>
                  <a:path w="3875" h="1776" extrusionOk="0">
                    <a:moveTo>
                      <a:pt x="1942" y="19"/>
                    </a:moveTo>
                    <a:cubicBezTo>
                      <a:pt x="2405" y="19"/>
                      <a:pt x="2792" y="403"/>
                      <a:pt x="2792" y="867"/>
                    </a:cubicBezTo>
                    <a:cubicBezTo>
                      <a:pt x="2792" y="1339"/>
                      <a:pt x="2405" y="1715"/>
                      <a:pt x="1942" y="1715"/>
                    </a:cubicBezTo>
                    <a:cubicBezTo>
                      <a:pt x="1469" y="1715"/>
                      <a:pt x="1094" y="1339"/>
                      <a:pt x="1094" y="867"/>
                    </a:cubicBezTo>
                    <a:cubicBezTo>
                      <a:pt x="1094" y="403"/>
                      <a:pt x="1469" y="19"/>
                      <a:pt x="1942" y="19"/>
                    </a:cubicBezTo>
                    <a:close/>
                    <a:moveTo>
                      <a:pt x="850" y="0"/>
                    </a:moveTo>
                    <a:cubicBezTo>
                      <a:pt x="630" y="0"/>
                      <a:pt x="0" y="508"/>
                      <a:pt x="0" y="848"/>
                    </a:cubicBezTo>
                    <a:lnTo>
                      <a:pt x="0" y="936"/>
                    </a:lnTo>
                    <a:cubicBezTo>
                      <a:pt x="0" y="1400"/>
                      <a:pt x="710" y="1776"/>
                      <a:pt x="850" y="1776"/>
                    </a:cubicBezTo>
                    <a:lnTo>
                      <a:pt x="3035" y="1776"/>
                    </a:lnTo>
                    <a:cubicBezTo>
                      <a:pt x="3281" y="1776"/>
                      <a:pt x="3874" y="1287"/>
                      <a:pt x="3874" y="936"/>
                    </a:cubicBezTo>
                    <a:lnTo>
                      <a:pt x="3874" y="848"/>
                    </a:lnTo>
                    <a:cubicBezTo>
                      <a:pt x="3874" y="500"/>
                      <a:pt x="3297" y="0"/>
                      <a:pt x="30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7"/>
              <p:cNvSpPr/>
              <p:nvPr/>
            </p:nvSpPr>
            <p:spPr>
              <a:xfrm>
                <a:off x="3173148" y="4422228"/>
                <a:ext cx="765876" cy="368184"/>
              </a:xfrm>
              <a:custGeom>
                <a:avLst/>
                <a:gdLst/>
                <a:ahLst/>
                <a:cxnLst/>
                <a:rect l="l" t="t" r="r" b="b"/>
                <a:pathLst>
                  <a:path w="4075" h="1959" extrusionOk="0">
                    <a:moveTo>
                      <a:pt x="3086" y="183"/>
                    </a:moveTo>
                    <a:cubicBezTo>
                      <a:pt x="3420" y="183"/>
                      <a:pt x="3743" y="724"/>
                      <a:pt x="3865" y="978"/>
                    </a:cubicBezTo>
                    <a:cubicBezTo>
                      <a:pt x="3743" y="1232"/>
                      <a:pt x="3420" y="1765"/>
                      <a:pt x="3086" y="1765"/>
                    </a:cubicBezTo>
                    <a:lnTo>
                      <a:pt x="987" y="1765"/>
                    </a:lnTo>
                    <a:cubicBezTo>
                      <a:pt x="656" y="1765"/>
                      <a:pt x="324" y="1232"/>
                      <a:pt x="200" y="978"/>
                    </a:cubicBezTo>
                    <a:cubicBezTo>
                      <a:pt x="324" y="724"/>
                      <a:pt x="656" y="183"/>
                      <a:pt x="987" y="183"/>
                    </a:cubicBezTo>
                    <a:close/>
                    <a:moveTo>
                      <a:pt x="987" y="0"/>
                    </a:moveTo>
                    <a:cubicBezTo>
                      <a:pt x="446" y="0"/>
                      <a:pt x="26" y="900"/>
                      <a:pt x="18" y="934"/>
                    </a:cubicBezTo>
                    <a:lnTo>
                      <a:pt x="1" y="978"/>
                    </a:lnTo>
                    <a:lnTo>
                      <a:pt x="18" y="1014"/>
                    </a:lnTo>
                    <a:cubicBezTo>
                      <a:pt x="26" y="1058"/>
                      <a:pt x="446" y="1958"/>
                      <a:pt x="987" y="1958"/>
                    </a:cubicBezTo>
                    <a:lnTo>
                      <a:pt x="3086" y="1958"/>
                    </a:lnTo>
                    <a:cubicBezTo>
                      <a:pt x="3629" y="1958"/>
                      <a:pt x="4041" y="1058"/>
                      <a:pt x="4058" y="1014"/>
                    </a:cubicBezTo>
                    <a:lnTo>
                      <a:pt x="4074" y="978"/>
                    </a:lnTo>
                    <a:lnTo>
                      <a:pt x="4058" y="934"/>
                    </a:lnTo>
                    <a:cubicBezTo>
                      <a:pt x="4041" y="900"/>
                      <a:pt x="3629" y="0"/>
                      <a:pt x="30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7"/>
              <p:cNvSpPr/>
              <p:nvPr/>
            </p:nvSpPr>
            <p:spPr>
              <a:xfrm>
                <a:off x="3373685" y="4428806"/>
                <a:ext cx="364989" cy="35484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888" extrusionOk="0">
                    <a:moveTo>
                      <a:pt x="970" y="192"/>
                    </a:moveTo>
                    <a:cubicBezTo>
                      <a:pt x="1058" y="192"/>
                      <a:pt x="1146" y="208"/>
                      <a:pt x="1232" y="236"/>
                    </a:cubicBezTo>
                    <a:cubicBezTo>
                      <a:pt x="1425" y="313"/>
                      <a:pt x="1574" y="454"/>
                      <a:pt x="1652" y="637"/>
                    </a:cubicBezTo>
                    <a:cubicBezTo>
                      <a:pt x="1740" y="821"/>
                      <a:pt x="1740" y="1023"/>
                      <a:pt x="1671" y="1214"/>
                    </a:cubicBezTo>
                    <a:cubicBezTo>
                      <a:pt x="1599" y="1398"/>
                      <a:pt x="1461" y="1547"/>
                      <a:pt x="1276" y="1625"/>
                    </a:cubicBezTo>
                    <a:cubicBezTo>
                      <a:pt x="1177" y="1673"/>
                      <a:pt x="1073" y="1697"/>
                      <a:pt x="967" y="1697"/>
                    </a:cubicBezTo>
                    <a:cubicBezTo>
                      <a:pt x="878" y="1697"/>
                      <a:pt x="787" y="1680"/>
                      <a:pt x="699" y="1644"/>
                    </a:cubicBezTo>
                    <a:cubicBezTo>
                      <a:pt x="315" y="1495"/>
                      <a:pt x="113" y="1067"/>
                      <a:pt x="262" y="672"/>
                    </a:cubicBezTo>
                    <a:cubicBezTo>
                      <a:pt x="376" y="374"/>
                      <a:pt x="665" y="192"/>
                      <a:pt x="970" y="192"/>
                    </a:cubicBezTo>
                    <a:close/>
                    <a:moveTo>
                      <a:pt x="968" y="0"/>
                    </a:moveTo>
                    <a:cubicBezTo>
                      <a:pt x="837" y="0"/>
                      <a:pt x="707" y="27"/>
                      <a:pt x="586" y="78"/>
                    </a:cubicBezTo>
                    <a:cubicBezTo>
                      <a:pt x="351" y="183"/>
                      <a:pt x="174" y="374"/>
                      <a:pt x="88" y="603"/>
                    </a:cubicBezTo>
                    <a:cubicBezTo>
                      <a:pt x="0" y="838"/>
                      <a:pt x="8" y="1100"/>
                      <a:pt x="105" y="1329"/>
                    </a:cubicBezTo>
                    <a:cubicBezTo>
                      <a:pt x="210" y="1556"/>
                      <a:pt x="392" y="1730"/>
                      <a:pt x="630" y="1827"/>
                    </a:cubicBezTo>
                    <a:cubicBezTo>
                      <a:pt x="743" y="1862"/>
                      <a:pt x="856" y="1887"/>
                      <a:pt x="970" y="1887"/>
                    </a:cubicBezTo>
                    <a:cubicBezTo>
                      <a:pt x="1102" y="1887"/>
                      <a:pt x="1232" y="1862"/>
                      <a:pt x="1356" y="1801"/>
                    </a:cubicBezTo>
                    <a:cubicBezTo>
                      <a:pt x="1582" y="1705"/>
                      <a:pt x="1757" y="1512"/>
                      <a:pt x="1853" y="1277"/>
                    </a:cubicBezTo>
                    <a:cubicBezTo>
                      <a:pt x="1941" y="1040"/>
                      <a:pt x="1933" y="786"/>
                      <a:pt x="1828" y="559"/>
                    </a:cubicBezTo>
                    <a:cubicBezTo>
                      <a:pt x="1723" y="322"/>
                      <a:pt x="1538" y="148"/>
                      <a:pt x="1303" y="59"/>
                    </a:cubicBezTo>
                    <a:cubicBezTo>
                      <a:pt x="1194" y="20"/>
                      <a:pt x="1080" y="0"/>
                      <a:pt x="9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7"/>
              <p:cNvSpPr/>
              <p:nvPr/>
            </p:nvSpPr>
            <p:spPr>
              <a:xfrm>
                <a:off x="3491903" y="4542136"/>
                <a:ext cx="128366" cy="12836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3" extrusionOk="0">
                    <a:moveTo>
                      <a:pt x="341" y="0"/>
                    </a:moveTo>
                    <a:cubicBezTo>
                      <a:pt x="150" y="0"/>
                      <a:pt x="1" y="149"/>
                      <a:pt x="1" y="340"/>
                    </a:cubicBezTo>
                    <a:cubicBezTo>
                      <a:pt x="1" y="525"/>
                      <a:pt x="150" y="682"/>
                      <a:pt x="341" y="682"/>
                    </a:cubicBezTo>
                    <a:cubicBezTo>
                      <a:pt x="525" y="682"/>
                      <a:pt x="683" y="525"/>
                      <a:pt x="683" y="340"/>
                    </a:cubicBezTo>
                    <a:cubicBezTo>
                      <a:pt x="683" y="149"/>
                      <a:pt x="525" y="0"/>
                      <a:pt x="3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7"/>
              <p:cNvSpPr/>
              <p:nvPr/>
            </p:nvSpPr>
            <p:spPr>
              <a:xfrm>
                <a:off x="3843735" y="4718052"/>
                <a:ext cx="103558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708" extrusionOk="0">
                    <a:moveTo>
                      <a:pt x="131" y="0"/>
                    </a:moveTo>
                    <a:lnTo>
                      <a:pt x="1" y="122"/>
                    </a:lnTo>
                    <a:lnTo>
                      <a:pt x="393" y="707"/>
                    </a:lnTo>
                    <a:lnTo>
                      <a:pt x="550" y="594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7"/>
              <p:cNvSpPr/>
              <p:nvPr/>
            </p:nvSpPr>
            <p:spPr>
              <a:xfrm>
                <a:off x="3762919" y="4757332"/>
                <a:ext cx="67660" cy="13475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717" extrusionOk="0">
                    <a:moveTo>
                      <a:pt x="185" y="1"/>
                    </a:moveTo>
                    <a:lnTo>
                      <a:pt x="0" y="43"/>
                    </a:lnTo>
                    <a:lnTo>
                      <a:pt x="177" y="717"/>
                    </a:lnTo>
                    <a:lnTo>
                      <a:pt x="359" y="672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7"/>
              <p:cNvSpPr/>
              <p:nvPr/>
            </p:nvSpPr>
            <p:spPr>
              <a:xfrm>
                <a:off x="3654475" y="4768797"/>
                <a:ext cx="44731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08" extrusionOk="0">
                    <a:moveTo>
                      <a:pt x="185" y="1"/>
                    </a:moveTo>
                    <a:lnTo>
                      <a:pt x="0" y="18"/>
                    </a:lnTo>
                    <a:lnTo>
                      <a:pt x="53" y="708"/>
                    </a:lnTo>
                    <a:lnTo>
                      <a:pt x="237" y="691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7"/>
              <p:cNvSpPr/>
              <p:nvPr/>
            </p:nvSpPr>
            <p:spPr>
              <a:xfrm>
                <a:off x="3166570" y="4712789"/>
                <a:ext cx="101866" cy="133629"/>
              </a:xfrm>
              <a:custGeom>
                <a:avLst/>
                <a:gdLst/>
                <a:ahLst/>
                <a:cxnLst/>
                <a:rect l="l" t="t" r="r" b="b"/>
                <a:pathLst>
                  <a:path w="542" h="711" extrusionOk="0">
                    <a:moveTo>
                      <a:pt x="384" y="1"/>
                    </a:moveTo>
                    <a:lnTo>
                      <a:pt x="0" y="605"/>
                    </a:lnTo>
                    <a:lnTo>
                      <a:pt x="158" y="710"/>
                    </a:lnTo>
                    <a:lnTo>
                      <a:pt x="542" y="106"/>
                    </a:lnTo>
                    <a:lnTo>
                      <a:pt x="38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7"/>
              <p:cNvSpPr/>
              <p:nvPr/>
            </p:nvSpPr>
            <p:spPr>
              <a:xfrm>
                <a:off x="3279713" y="4757332"/>
                <a:ext cx="69164" cy="134757"/>
              </a:xfrm>
              <a:custGeom>
                <a:avLst/>
                <a:gdLst/>
                <a:ahLst/>
                <a:cxnLst/>
                <a:rect l="l" t="t" r="r" b="b"/>
                <a:pathLst>
                  <a:path w="368" h="717" extrusionOk="0">
                    <a:moveTo>
                      <a:pt x="185" y="1"/>
                    </a:moveTo>
                    <a:lnTo>
                      <a:pt x="1" y="672"/>
                    </a:lnTo>
                    <a:lnTo>
                      <a:pt x="185" y="717"/>
                    </a:lnTo>
                    <a:lnTo>
                      <a:pt x="368" y="43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7"/>
              <p:cNvSpPr/>
              <p:nvPr/>
            </p:nvSpPr>
            <p:spPr>
              <a:xfrm>
                <a:off x="3538137" y="4770488"/>
                <a:ext cx="36085" cy="12987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691" extrusionOk="0">
                    <a:moveTo>
                      <a:pt x="0" y="0"/>
                    </a:moveTo>
                    <a:lnTo>
                      <a:pt x="0" y="691"/>
                    </a:lnTo>
                    <a:lnTo>
                      <a:pt x="191" y="691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7"/>
              <p:cNvSpPr/>
              <p:nvPr/>
            </p:nvSpPr>
            <p:spPr>
              <a:xfrm>
                <a:off x="3411462" y="4768797"/>
                <a:ext cx="45859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708" extrusionOk="0">
                    <a:moveTo>
                      <a:pt x="53" y="1"/>
                    </a:moveTo>
                    <a:lnTo>
                      <a:pt x="1" y="691"/>
                    </a:lnTo>
                    <a:lnTo>
                      <a:pt x="191" y="708"/>
                    </a:lnTo>
                    <a:lnTo>
                      <a:pt x="244" y="18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7"/>
              <p:cNvSpPr/>
              <p:nvPr/>
            </p:nvSpPr>
            <p:spPr>
              <a:xfrm>
                <a:off x="3843735" y="4366221"/>
                <a:ext cx="103558" cy="129870"/>
              </a:xfrm>
              <a:custGeom>
                <a:avLst/>
                <a:gdLst/>
                <a:ahLst/>
                <a:cxnLst/>
                <a:rect l="l" t="t" r="r" b="b"/>
                <a:pathLst>
                  <a:path w="551" h="691" extrusionOk="0">
                    <a:moveTo>
                      <a:pt x="393" y="0"/>
                    </a:moveTo>
                    <a:lnTo>
                      <a:pt x="1" y="586"/>
                    </a:lnTo>
                    <a:lnTo>
                      <a:pt x="158" y="690"/>
                    </a:lnTo>
                    <a:lnTo>
                      <a:pt x="550" y="105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7"/>
              <p:cNvSpPr/>
              <p:nvPr/>
            </p:nvSpPr>
            <p:spPr>
              <a:xfrm>
                <a:off x="3762919" y="4323557"/>
                <a:ext cx="67660" cy="13626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725" extrusionOk="0">
                    <a:moveTo>
                      <a:pt x="177" y="0"/>
                    </a:moveTo>
                    <a:lnTo>
                      <a:pt x="0" y="672"/>
                    </a:lnTo>
                    <a:lnTo>
                      <a:pt x="185" y="724"/>
                    </a:lnTo>
                    <a:lnTo>
                      <a:pt x="359" y="53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7"/>
              <p:cNvSpPr/>
              <p:nvPr/>
            </p:nvSpPr>
            <p:spPr>
              <a:xfrm>
                <a:off x="3654475" y="4315288"/>
                <a:ext cx="44731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08" extrusionOk="0">
                    <a:moveTo>
                      <a:pt x="53" y="0"/>
                    </a:moveTo>
                    <a:lnTo>
                      <a:pt x="0" y="691"/>
                    </a:lnTo>
                    <a:lnTo>
                      <a:pt x="185" y="708"/>
                    </a:lnTo>
                    <a:lnTo>
                      <a:pt x="237" y="9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7"/>
              <p:cNvSpPr/>
              <p:nvPr/>
            </p:nvSpPr>
            <p:spPr>
              <a:xfrm>
                <a:off x="3163375" y="4366221"/>
                <a:ext cx="101866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708" extrusionOk="0">
                    <a:moveTo>
                      <a:pt x="166" y="0"/>
                    </a:moveTo>
                    <a:lnTo>
                      <a:pt x="0" y="105"/>
                    </a:lnTo>
                    <a:lnTo>
                      <a:pt x="385" y="707"/>
                    </a:lnTo>
                    <a:lnTo>
                      <a:pt x="542" y="602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7"/>
              <p:cNvSpPr/>
              <p:nvPr/>
            </p:nvSpPr>
            <p:spPr>
              <a:xfrm>
                <a:off x="3279713" y="4323557"/>
                <a:ext cx="69164" cy="136260"/>
              </a:xfrm>
              <a:custGeom>
                <a:avLst/>
                <a:gdLst/>
                <a:ahLst/>
                <a:cxnLst/>
                <a:rect l="l" t="t" r="r" b="b"/>
                <a:pathLst>
                  <a:path w="368" h="725" extrusionOk="0">
                    <a:moveTo>
                      <a:pt x="185" y="0"/>
                    </a:moveTo>
                    <a:lnTo>
                      <a:pt x="1" y="53"/>
                    </a:lnTo>
                    <a:lnTo>
                      <a:pt x="185" y="724"/>
                    </a:lnTo>
                    <a:lnTo>
                      <a:pt x="368" y="672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7"/>
              <p:cNvSpPr/>
              <p:nvPr/>
            </p:nvSpPr>
            <p:spPr>
              <a:xfrm>
                <a:off x="3538137" y="4316791"/>
                <a:ext cx="36085" cy="130058"/>
              </a:xfrm>
              <a:custGeom>
                <a:avLst/>
                <a:gdLst/>
                <a:ahLst/>
                <a:cxnLst/>
                <a:rect l="l" t="t" r="r" b="b"/>
                <a:pathLst>
                  <a:path w="192" h="692" extrusionOk="0">
                    <a:moveTo>
                      <a:pt x="0" y="1"/>
                    </a:moveTo>
                    <a:lnTo>
                      <a:pt x="0" y="691"/>
                    </a:lnTo>
                    <a:lnTo>
                      <a:pt x="191" y="691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7"/>
              <p:cNvSpPr/>
              <p:nvPr/>
            </p:nvSpPr>
            <p:spPr>
              <a:xfrm>
                <a:off x="3411462" y="4315288"/>
                <a:ext cx="45859" cy="13306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708" extrusionOk="0">
                    <a:moveTo>
                      <a:pt x="191" y="0"/>
                    </a:moveTo>
                    <a:lnTo>
                      <a:pt x="1" y="9"/>
                    </a:lnTo>
                    <a:lnTo>
                      <a:pt x="53" y="708"/>
                    </a:lnTo>
                    <a:lnTo>
                      <a:pt x="244" y="691"/>
                    </a:lnTo>
                    <a:lnTo>
                      <a:pt x="1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75" name="Google Shape;875;p37"/>
              <p:cNvGrpSpPr/>
              <p:nvPr/>
            </p:nvGrpSpPr>
            <p:grpSpPr>
              <a:xfrm>
                <a:off x="3559375" y="4518831"/>
                <a:ext cx="73862" cy="74238"/>
                <a:chOff x="3559375" y="4518831"/>
                <a:chExt cx="73862" cy="74238"/>
              </a:xfrm>
            </p:grpSpPr>
            <p:sp>
              <p:nvSpPr>
                <p:cNvPr id="876" name="Google Shape;876;p37"/>
                <p:cNvSpPr/>
                <p:nvPr/>
              </p:nvSpPr>
              <p:spPr>
                <a:xfrm>
                  <a:off x="3562570" y="4518831"/>
                  <a:ext cx="70667" cy="69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68" extrusionOk="0">
                      <a:moveTo>
                        <a:pt x="185" y="0"/>
                      </a:moveTo>
                      <a:cubicBezTo>
                        <a:pt x="105" y="0"/>
                        <a:pt x="36" y="53"/>
                        <a:pt x="0" y="124"/>
                      </a:cubicBezTo>
                      <a:cubicBezTo>
                        <a:pt x="141" y="141"/>
                        <a:pt x="254" y="237"/>
                        <a:pt x="290" y="367"/>
                      </a:cubicBezTo>
                      <a:cubicBezTo>
                        <a:pt x="342" y="334"/>
                        <a:pt x="376" y="273"/>
                        <a:pt x="376" y="202"/>
                      </a:cubicBezTo>
                      <a:cubicBezTo>
                        <a:pt x="376" y="88"/>
                        <a:pt x="290" y="0"/>
                        <a:pt x="18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37"/>
                <p:cNvSpPr/>
                <p:nvPr/>
              </p:nvSpPr>
              <p:spPr>
                <a:xfrm>
                  <a:off x="3559375" y="4542136"/>
                  <a:ext cx="57699" cy="50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271" extrusionOk="0">
                      <a:moveTo>
                        <a:pt x="17" y="0"/>
                      </a:moveTo>
                      <a:cubicBezTo>
                        <a:pt x="9" y="25"/>
                        <a:pt x="1" y="53"/>
                        <a:pt x="1" y="78"/>
                      </a:cubicBezTo>
                      <a:cubicBezTo>
                        <a:pt x="1" y="183"/>
                        <a:pt x="87" y="271"/>
                        <a:pt x="202" y="271"/>
                      </a:cubicBezTo>
                      <a:cubicBezTo>
                        <a:pt x="236" y="271"/>
                        <a:pt x="280" y="262"/>
                        <a:pt x="307" y="243"/>
                      </a:cubicBezTo>
                      <a:cubicBezTo>
                        <a:pt x="271" y="113"/>
                        <a:pt x="158" y="17"/>
                        <a:pt x="1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878" name="Google Shape;878;p37"/>
            <p:cNvGrpSpPr/>
            <p:nvPr/>
          </p:nvGrpSpPr>
          <p:grpSpPr>
            <a:xfrm>
              <a:off x="3757748" y="1626818"/>
              <a:ext cx="1532169" cy="1570875"/>
              <a:chOff x="7060723" y="716831"/>
              <a:chExt cx="1532169" cy="1570875"/>
            </a:xfrm>
          </p:grpSpPr>
          <p:sp>
            <p:nvSpPr>
              <p:cNvPr id="879" name="Google Shape;879;p37"/>
              <p:cNvSpPr/>
              <p:nvPr/>
            </p:nvSpPr>
            <p:spPr>
              <a:xfrm flipH="1">
                <a:off x="7417173" y="1090836"/>
                <a:ext cx="1175719" cy="1196869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4977" extrusionOk="0">
                    <a:moveTo>
                      <a:pt x="953" y="2257"/>
                    </a:moveTo>
                    <a:cubicBezTo>
                      <a:pt x="1069" y="2257"/>
                      <a:pt x="1174" y="2309"/>
                      <a:pt x="1243" y="2378"/>
                    </a:cubicBezTo>
                    <a:cubicBezTo>
                      <a:pt x="1312" y="2450"/>
                      <a:pt x="1356" y="2544"/>
                      <a:pt x="1400" y="2641"/>
                    </a:cubicBezTo>
                    <a:cubicBezTo>
                      <a:pt x="1392" y="2660"/>
                      <a:pt x="1373" y="2676"/>
                      <a:pt x="1356" y="2685"/>
                    </a:cubicBezTo>
                    <a:cubicBezTo>
                      <a:pt x="1274" y="2763"/>
                      <a:pt x="1157" y="2802"/>
                      <a:pt x="1043" y="2802"/>
                    </a:cubicBezTo>
                    <a:cubicBezTo>
                      <a:pt x="939" y="2802"/>
                      <a:pt x="838" y="2769"/>
                      <a:pt x="771" y="2702"/>
                    </a:cubicBezTo>
                    <a:cubicBezTo>
                      <a:pt x="710" y="2641"/>
                      <a:pt x="691" y="2536"/>
                      <a:pt x="718" y="2439"/>
                    </a:cubicBezTo>
                    <a:cubicBezTo>
                      <a:pt x="744" y="2353"/>
                      <a:pt x="807" y="2282"/>
                      <a:pt x="884" y="2265"/>
                    </a:cubicBezTo>
                    <a:cubicBezTo>
                      <a:pt x="911" y="2257"/>
                      <a:pt x="937" y="2257"/>
                      <a:pt x="953" y="2257"/>
                    </a:cubicBezTo>
                    <a:close/>
                    <a:moveTo>
                      <a:pt x="2013" y="1"/>
                    </a:moveTo>
                    <a:cubicBezTo>
                      <a:pt x="1680" y="1"/>
                      <a:pt x="1566" y="324"/>
                      <a:pt x="1566" y="603"/>
                    </a:cubicBezTo>
                    <a:lnTo>
                      <a:pt x="1566" y="1845"/>
                    </a:lnTo>
                    <a:cubicBezTo>
                      <a:pt x="1566" y="2020"/>
                      <a:pt x="1566" y="2204"/>
                      <a:pt x="1531" y="2370"/>
                    </a:cubicBezTo>
                    <a:cubicBezTo>
                      <a:pt x="1497" y="2309"/>
                      <a:pt x="1453" y="2257"/>
                      <a:pt x="1409" y="2213"/>
                    </a:cubicBezTo>
                    <a:cubicBezTo>
                      <a:pt x="1286" y="2090"/>
                      <a:pt x="1117" y="2021"/>
                      <a:pt x="957" y="2021"/>
                    </a:cubicBezTo>
                    <a:cubicBezTo>
                      <a:pt x="911" y="2021"/>
                      <a:pt x="866" y="2027"/>
                      <a:pt x="823" y="2038"/>
                    </a:cubicBezTo>
                    <a:cubicBezTo>
                      <a:pt x="666" y="2083"/>
                      <a:pt x="534" y="2204"/>
                      <a:pt x="492" y="2378"/>
                    </a:cubicBezTo>
                    <a:cubicBezTo>
                      <a:pt x="439" y="2563"/>
                      <a:pt x="481" y="2746"/>
                      <a:pt x="605" y="2870"/>
                    </a:cubicBezTo>
                    <a:cubicBezTo>
                      <a:pt x="717" y="2982"/>
                      <a:pt x="881" y="3039"/>
                      <a:pt x="1048" y="3039"/>
                    </a:cubicBezTo>
                    <a:cubicBezTo>
                      <a:pt x="1205" y="3039"/>
                      <a:pt x="1365" y="2988"/>
                      <a:pt x="1489" y="2886"/>
                    </a:cubicBezTo>
                    <a:lnTo>
                      <a:pt x="1489" y="2886"/>
                    </a:lnTo>
                    <a:cubicBezTo>
                      <a:pt x="1688" y="3516"/>
                      <a:pt x="1497" y="3944"/>
                      <a:pt x="1304" y="4198"/>
                    </a:cubicBezTo>
                    <a:cubicBezTo>
                      <a:pt x="1016" y="4567"/>
                      <a:pt x="559" y="4744"/>
                      <a:pt x="229" y="4744"/>
                    </a:cubicBezTo>
                    <a:cubicBezTo>
                      <a:pt x="199" y="4744"/>
                      <a:pt x="169" y="4742"/>
                      <a:pt x="141" y="4739"/>
                    </a:cubicBezTo>
                    <a:lnTo>
                      <a:pt x="28" y="4723"/>
                    </a:lnTo>
                    <a:lnTo>
                      <a:pt x="1" y="4958"/>
                    </a:lnTo>
                    <a:lnTo>
                      <a:pt x="114" y="4968"/>
                    </a:lnTo>
                    <a:cubicBezTo>
                      <a:pt x="150" y="4977"/>
                      <a:pt x="194" y="4977"/>
                      <a:pt x="238" y="4977"/>
                    </a:cubicBezTo>
                    <a:cubicBezTo>
                      <a:pt x="630" y="4977"/>
                      <a:pt x="1155" y="4775"/>
                      <a:pt x="1489" y="4339"/>
                    </a:cubicBezTo>
                    <a:cubicBezTo>
                      <a:pt x="1732" y="4024"/>
                      <a:pt x="1969" y="3480"/>
                      <a:pt x="1663" y="2685"/>
                    </a:cubicBezTo>
                    <a:lnTo>
                      <a:pt x="1663" y="2676"/>
                    </a:lnTo>
                    <a:cubicBezTo>
                      <a:pt x="1803" y="2431"/>
                      <a:pt x="1803" y="2116"/>
                      <a:pt x="1803" y="1845"/>
                    </a:cubicBezTo>
                    <a:lnTo>
                      <a:pt x="1803" y="603"/>
                    </a:lnTo>
                    <a:cubicBezTo>
                      <a:pt x="1803" y="561"/>
                      <a:pt x="1812" y="236"/>
                      <a:pt x="2013" y="236"/>
                    </a:cubicBezTo>
                    <a:cubicBezTo>
                      <a:pt x="2118" y="236"/>
                      <a:pt x="2223" y="271"/>
                      <a:pt x="2232" y="586"/>
                    </a:cubicBezTo>
                    <a:lnTo>
                      <a:pt x="2276" y="2116"/>
                    </a:lnTo>
                    <a:cubicBezTo>
                      <a:pt x="2276" y="2248"/>
                      <a:pt x="2284" y="2406"/>
                      <a:pt x="2362" y="2544"/>
                    </a:cubicBezTo>
                    <a:cubicBezTo>
                      <a:pt x="2432" y="2657"/>
                      <a:pt x="2570" y="2757"/>
                      <a:pt x="2720" y="2757"/>
                    </a:cubicBezTo>
                    <a:cubicBezTo>
                      <a:pt x="2758" y="2757"/>
                      <a:pt x="2796" y="2751"/>
                      <a:pt x="2834" y="2737"/>
                    </a:cubicBezTo>
                    <a:cubicBezTo>
                      <a:pt x="3071" y="2660"/>
                      <a:pt x="3105" y="2387"/>
                      <a:pt x="3123" y="2282"/>
                    </a:cubicBezTo>
                    <a:lnTo>
                      <a:pt x="3201" y="1636"/>
                    </a:lnTo>
                    <a:cubicBezTo>
                      <a:pt x="3220" y="1531"/>
                      <a:pt x="3237" y="1417"/>
                      <a:pt x="3289" y="1338"/>
                    </a:cubicBezTo>
                    <a:cubicBezTo>
                      <a:pt x="3321" y="1284"/>
                      <a:pt x="3392" y="1230"/>
                      <a:pt x="3457" y="1230"/>
                    </a:cubicBezTo>
                    <a:cubicBezTo>
                      <a:pt x="3466" y="1230"/>
                      <a:pt x="3474" y="1231"/>
                      <a:pt x="3482" y="1233"/>
                    </a:cubicBezTo>
                    <a:cubicBezTo>
                      <a:pt x="3577" y="1260"/>
                      <a:pt x="3621" y="1382"/>
                      <a:pt x="3621" y="1478"/>
                    </a:cubicBezTo>
                    <a:cubicBezTo>
                      <a:pt x="3629" y="1539"/>
                      <a:pt x="3629" y="1600"/>
                      <a:pt x="3629" y="1652"/>
                    </a:cubicBezTo>
                    <a:cubicBezTo>
                      <a:pt x="3640" y="1749"/>
                      <a:pt x="3640" y="1837"/>
                      <a:pt x="3640" y="1925"/>
                    </a:cubicBezTo>
                    <a:cubicBezTo>
                      <a:pt x="3640" y="2083"/>
                      <a:pt x="3692" y="2213"/>
                      <a:pt x="3797" y="2309"/>
                    </a:cubicBezTo>
                    <a:cubicBezTo>
                      <a:pt x="3973" y="2479"/>
                      <a:pt x="4261" y="2506"/>
                      <a:pt x="4507" y="2506"/>
                    </a:cubicBezTo>
                    <a:cubicBezTo>
                      <a:pt x="4578" y="2506"/>
                      <a:pt x="4645" y="2504"/>
                      <a:pt x="4706" y="2502"/>
                    </a:cubicBezTo>
                    <a:cubicBezTo>
                      <a:pt x="4731" y="2502"/>
                      <a:pt x="4750" y="2492"/>
                      <a:pt x="4775" y="2492"/>
                    </a:cubicBezTo>
                    <a:lnTo>
                      <a:pt x="4888" y="2492"/>
                    </a:lnTo>
                    <a:lnTo>
                      <a:pt x="4880" y="2257"/>
                    </a:lnTo>
                    <a:lnTo>
                      <a:pt x="4767" y="2257"/>
                    </a:lnTo>
                    <a:cubicBezTo>
                      <a:pt x="4741" y="2265"/>
                      <a:pt x="4723" y="2265"/>
                      <a:pt x="4697" y="2265"/>
                    </a:cubicBezTo>
                    <a:cubicBezTo>
                      <a:pt x="4636" y="2267"/>
                      <a:pt x="4562" y="2271"/>
                      <a:pt x="4484" y="2271"/>
                    </a:cubicBezTo>
                    <a:cubicBezTo>
                      <a:pt x="4288" y="2271"/>
                      <a:pt x="4067" y="2250"/>
                      <a:pt x="3954" y="2143"/>
                    </a:cubicBezTo>
                    <a:cubicBezTo>
                      <a:pt x="3902" y="2091"/>
                      <a:pt x="3875" y="2020"/>
                      <a:pt x="3875" y="1925"/>
                    </a:cubicBezTo>
                    <a:cubicBezTo>
                      <a:pt x="3875" y="1829"/>
                      <a:pt x="3875" y="1740"/>
                      <a:pt x="3866" y="1644"/>
                    </a:cubicBezTo>
                    <a:cubicBezTo>
                      <a:pt x="3866" y="1591"/>
                      <a:pt x="3866" y="1531"/>
                      <a:pt x="3858" y="1478"/>
                    </a:cubicBezTo>
                    <a:cubicBezTo>
                      <a:pt x="3858" y="1277"/>
                      <a:pt x="3753" y="1058"/>
                      <a:pt x="3535" y="1006"/>
                    </a:cubicBezTo>
                    <a:cubicBezTo>
                      <a:pt x="3510" y="1000"/>
                      <a:pt x="3484" y="998"/>
                      <a:pt x="3458" y="998"/>
                    </a:cubicBezTo>
                    <a:cubicBezTo>
                      <a:pt x="3321" y="998"/>
                      <a:pt x="3176" y="1075"/>
                      <a:pt x="3088" y="1207"/>
                    </a:cubicBezTo>
                    <a:cubicBezTo>
                      <a:pt x="3010" y="1338"/>
                      <a:pt x="2983" y="1487"/>
                      <a:pt x="2974" y="1600"/>
                    </a:cubicBezTo>
                    <a:lnTo>
                      <a:pt x="2886" y="2248"/>
                    </a:lnTo>
                    <a:cubicBezTo>
                      <a:pt x="2861" y="2414"/>
                      <a:pt x="2825" y="2492"/>
                      <a:pt x="2756" y="2519"/>
                    </a:cubicBezTo>
                    <a:cubicBezTo>
                      <a:pt x="2746" y="2523"/>
                      <a:pt x="2736" y="2525"/>
                      <a:pt x="2725" y="2525"/>
                    </a:cubicBezTo>
                    <a:cubicBezTo>
                      <a:pt x="2666" y="2525"/>
                      <a:pt x="2593" y="2474"/>
                      <a:pt x="2563" y="2423"/>
                    </a:cubicBezTo>
                    <a:cubicBezTo>
                      <a:pt x="2511" y="2334"/>
                      <a:pt x="2511" y="2221"/>
                      <a:pt x="2511" y="2116"/>
                    </a:cubicBezTo>
                    <a:lnTo>
                      <a:pt x="2467" y="578"/>
                    </a:lnTo>
                    <a:cubicBezTo>
                      <a:pt x="2450" y="97"/>
                      <a:pt x="2213" y="1"/>
                      <a:pt x="20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0" name="Google Shape;880;p37"/>
              <p:cNvGrpSpPr/>
              <p:nvPr/>
            </p:nvGrpSpPr>
            <p:grpSpPr>
              <a:xfrm rot="-938965" flipH="1">
                <a:off x="7176585" y="731870"/>
                <a:ext cx="233975" cy="891181"/>
                <a:chOff x="3841236" y="2462345"/>
                <a:chExt cx="261888" cy="997496"/>
              </a:xfrm>
            </p:grpSpPr>
            <p:sp>
              <p:nvSpPr>
                <p:cNvPr id="881" name="Google Shape;881;p37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37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3" name="Google Shape;883;p37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4" name="Google Shape;884;p37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37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" name="Google Shape;886;p37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887" name="Google Shape;887;p37"/>
            <p:cNvSpPr/>
            <p:nvPr/>
          </p:nvSpPr>
          <p:spPr>
            <a:xfrm>
              <a:off x="4151425" y="862863"/>
              <a:ext cx="835678" cy="824878"/>
            </a:xfrm>
            <a:custGeom>
              <a:avLst/>
              <a:gdLst/>
              <a:ahLst/>
              <a:cxnLst/>
              <a:rect l="l" t="t" r="r" b="b"/>
              <a:pathLst>
                <a:path w="2782" h="2746" extrusionOk="0">
                  <a:moveTo>
                    <a:pt x="1382" y="760"/>
                  </a:moveTo>
                  <a:cubicBezTo>
                    <a:pt x="1715" y="760"/>
                    <a:pt x="1986" y="1031"/>
                    <a:pt x="1986" y="1373"/>
                  </a:cubicBezTo>
                  <a:cubicBezTo>
                    <a:pt x="1986" y="1704"/>
                    <a:pt x="1715" y="1984"/>
                    <a:pt x="1382" y="1984"/>
                  </a:cubicBezTo>
                  <a:cubicBezTo>
                    <a:pt x="1042" y="1984"/>
                    <a:pt x="771" y="1704"/>
                    <a:pt x="771" y="1373"/>
                  </a:cubicBezTo>
                  <a:cubicBezTo>
                    <a:pt x="771" y="1031"/>
                    <a:pt x="1042" y="760"/>
                    <a:pt x="1382" y="760"/>
                  </a:cubicBezTo>
                  <a:close/>
                  <a:moveTo>
                    <a:pt x="1111" y="0"/>
                  </a:moveTo>
                  <a:lnTo>
                    <a:pt x="804" y="95"/>
                  </a:lnTo>
                  <a:lnTo>
                    <a:pt x="893" y="525"/>
                  </a:lnTo>
                  <a:lnTo>
                    <a:pt x="727" y="638"/>
                  </a:lnTo>
                  <a:lnTo>
                    <a:pt x="360" y="428"/>
                  </a:lnTo>
                  <a:lnTo>
                    <a:pt x="166" y="682"/>
                  </a:lnTo>
                  <a:lnTo>
                    <a:pt x="481" y="962"/>
                  </a:lnTo>
                  <a:lnTo>
                    <a:pt x="420" y="1188"/>
                  </a:lnTo>
                  <a:lnTo>
                    <a:pt x="1" y="1215"/>
                  </a:lnTo>
                  <a:lnTo>
                    <a:pt x="1" y="1530"/>
                  </a:lnTo>
                  <a:lnTo>
                    <a:pt x="420" y="1574"/>
                  </a:lnTo>
                  <a:lnTo>
                    <a:pt x="490" y="1801"/>
                  </a:lnTo>
                  <a:lnTo>
                    <a:pt x="166" y="2063"/>
                  </a:lnTo>
                  <a:lnTo>
                    <a:pt x="360" y="2317"/>
                  </a:lnTo>
                  <a:lnTo>
                    <a:pt x="727" y="2107"/>
                  </a:lnTo>
                  <a:lnTo>
                    <a:pt x="909" y="2238"/>
                  </a:lnTo>
                  <a:lnTo>
                    <a:pt x="804" y="2649"/>
                  </a:lnTo>
                  <a:lnTo>
                    <a:pt x="1111" y="2745"/>
                  </a:lnTo>
                  <a:lnTo>
                    <a:pt x="1285" y="2351"/>
                  </a:lnTo>
                  <a:cubicBezTo>
                    <a:pt x="1338" y="2361"/>
                    <a:pt x="1329" y="2361"/>
                    <a:pt x="1382" y="2361"/>
                  </a:cubicBezTo>
                  <a:cubicBezTo>
                    <a:pt x="1434" y="2361"/>
                    <a:pt x="1453" y="2361"/>
                    <a:pt x="1505" y="2351"/>
                  </a:cubicBezTo>
                  <a:lnTo>
                    <a:pt x="1671" y="2745"/>
                  </a:lnTo>
                  <a:lnTo>
                    <a:pt x="1967" y="2649"/>
                  </a:lnTo>
                  <a:lnTo>
                    <a:pt x="1873" y="2229"/>
                  </a:lnTo>
                  <a:lnTo>
                    <a:pt x="2055" y="2088"/>
                  </a:lnTo>
                  <a:lnTo>
                    <a:pt x="2423" y="2317"/>
                  </a:lnTo>
                  <a:lnTo>
                    <a:pt x="2607" y="2063"/>
                  </a:lnTo>
                  <a:lnTo>
                    <a:pt x="2292" y="1774"/>
                  </a:lnTo>
                  <a:lnTo>
                    <a:pt x="2353" y="1574"/>
                  </a:lnTo>
                  <a:lnTo>
                    <a:pt x="2781" y="1530"/>
                  </a:lnTo>
                  <a:lnTo>
                    <a:pt x="2781" y="1215"/>
                  </a:lnTo>
                  <a:lnTo>
                    <a:pt x="2345" y="1180"/>
                  </a:lnTo>
                  <a:lnTo>
                    <a:pt x="2282" y="970"/>
                  </a:lnTo>
                  <a:lnTo>
                    <a:pt x="2607" y="682"/>
                  </a:lnTo>
                  <a:lnTo>
                    <a:pt x="2423" y="428"/>
                  </a:lnTo>
                  <a:lnTo>
                    <a:pt x="2047" y="655"/>
                  </a:lnTo>
                  <a:lnTo>
                    <a:pt x="1873" y="525"/>
                  </a:lnTo>
                  <a:lnTo>
                    <a:pt x="1967" y="95"/>
                  </a:lnTo>
                  <a:lnTo>
                    <a:pt x="1671" y="0"/>
                  </a:lnTo>
                  <a:lnTo>
                    <a:pt x="1487" y="401"/>
                  </a:lnTo>
                  <a:lnTo>
                    <a:pt x="1277" y="401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8" name="Google Shape;888;p37"/>
            <p:cNvGrpSpPr/>
            <p:nvPr/>
          </p:nvGrpSpPr>
          <p:grpSpPr>
            <a:xfrm>
              <a:off x="7947069" y="1014845"/>
              <a:ext cx="385817" cy="837006"/>
              <a:chOff x="4196857" y="2827220"/>
              <a:chExt cx="385817" cy="837006"/>
            </a:xfrm>
          </p:grpSpPr>
          <p:sp>
            <p:nvSpPr>
              <p:cNvPr id="889" name="Google Shape;889;p37"/>
              <p:cNvSpPr/>
              <p:nvPr/>
            </p:nvSpPr>
            <p:spPr>
              <a:xfrm>
                <a:off x="4196857" y="2827220"/>
                <a:ext cx="385817" cy="837006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4046" extrusionOk="0">
                    <a:moveTo>
                      <a:pt x="1086" y="194"/>
                    </a:moveTo>
                    <a:cubicBezTo>
                      <a:pt x="1095" y="194"/>
                      <a:pt x="1104" y="196"/>
                      <a:pt x="1113" y="200"/>
                    </a:cubicBezTo>
                    <a:lnTo>
                      <a:pt x="1541" y="289"/>
                    </a:lnTo>
                    <a:cubicBezTo>
                      <a:pt x="1575" y="297"/>
                      <a:pt x="1610" y="322"/>
                      <a:pt x="1627" y="358"/>
                    </a:cubicBezTo>
                    <a:cubicBezTo>
                      <a:pt x="1654" y="383"/>
                      <a:pt x="1663" y="427"/>
                      <a:pt x="1654" y="463"/>
                    </a:cubicBezTo>
                    <a:lnTo>
                      <a:pt x="945" y="3732"/>
                    </a:lnTo>
                    <a:cubicBezTo>
                      <a:pt x="931" y="3801"/>
                      <a:pt x="871" y="3850"/>
                      <a:pt x="804" y="3850"/>
                    </a:cubicBezTo>
                    <a:cubicBezTo>
                      <a:pt x="793" y="3850"/>
                      <a:pt x="782" y="3848"/>
                      <a:pt x="771" y="3846"/>
                    </a:cubicBezTo>
                    <a:lnTo>
                      <a:pt x="351" y="3760"/>
                    </a:lnTo>
                    <a:cubicBezTo>
                      <a:pt x="274" y="3741"/>
                      <a:pt x="221" y="3663"/>
                      <a:pt x="238" y="3583"/>
                    </a:cubicBezTo>
                    <a:lnTo>
                      <a:pt x="937" y="314"/>
                    </a:lnTo>
                    <a:cubicBezTo>
                      <a:pt x="945" y="270"/>
                      <a:pt x="972" y="245"/>
                      <a:pt x="1008" y="217"/>
                    </a:cubicBezTo>
                    <a:cubicBezTo>
                      <a:pt x="1025" y="209"/>
                      <a:pt x="1042" y="200"/>
                      <a:pt x="1061" y="200"/>
                    </a:cubicBezTo>
                    <a:cubicBezTo>
                      <a:pt x="1069" y="196"/>
                      <a:pt x="1077" y="194"/>
                      <a:pt x="1086" y="194"/>
                    </a:cubicBezTo>
                    <a:close/>
                    <a:moveTo>
                      <a:pt x="1087" y="1"/>
                    </a:moveTo>
                    <a:cubicBezTo>
                      <a:pt x="1021" y="1"/>
                      <a:pt x="952" y="19"/>
                      <a:pt x="893" y="51"/>
                    </a:cubicBezTo>
                    <a:cubicBezTo>
                      <a:pt x="823" y="104"/>
                      <a:pt x="771" y="184"/>
                      <a:pt x="746" y="270"/>
                    </a:cubicBezTo>
                    <a:lnTo>
                      <a:pt x="45" y="3541"/>
                    </a:lnTo>
                    <a:cubicBezTo>
                      <a:pt x="1" y="3724"/>
                      <a:pt x="125" y="3909"/>
                      <a:pt x="307" y="3951"/>
                    </a:cubicBezTo>
                    <a:lnTo>
                      <a:pt x="735" y="4039"/>
                    </a:lnTo>
                    <a:cubicBezTo>
                      <a:pt x="757" y="4043"/>
                      <a:pt x="779" y="4045"/>
                      <a:pt x="801" y="4045"/>
                    </a:cubicBezTo>
                    <a:cubicBezTo>
                      <a:pt x="823" y="4045"/>
                      <a:pt x="845" y="4043"/>
                      <a:pt x="867" y="4039"/>
                    </a:cubicBezTo>
                    <a:cubicBezTo>
                      <a:pt x="998" y="4022"/>
                      <a:pt x="1113" y="3917"/>
                      <a:pt x="1138" y="3776"/>
                    </a:cubicBezTo>
                    <a:lnTo>
                      <a:pt x="1848" y="507"/>
                    </a:lnTo>
                    <a:cubicBezTo>
                      <a:pt x="1864" y="419"/>
                      <a:pt x="1848" y="322"/>
                      <a:pt x="1795" y="245"/>
                    </a:cubicBezTo>
                    <a:cubicBezTo>
                      <a:pt x="1751" y="173"/>
                      <a:pt x="1671" y="121"/>
                      <a:pt x="1575" y="96"/>
                    </a:cubicBezTo>
                    <a:lnTo>
                      <a:pt x="1155" y="7"/>
                    </a:lnTo>
                    <a:cubicBezTo>
                      <a:pt x="1133" y="3"/>
                      <a:pt x="1110" y="1"/>
                      <a:pt x="10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7"/>
              <p:cNvSpPr/>
              <p:nvPr/>
            </p:nvSpPr>
            <p:spPr>
              <a:xfrm>
                <a:off x="4350977" y="3489007"/>
                <a:ext cx="83163" cy="54407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63" extrusionOk="0">
                    <a:moveTo>
                      <a:pt x="34" y="0"/>
                    </a:moveTo>
                    <a:lnTo>
                      <a:pt x="1" y="193"/>
                    </a:lnTo>
                    <a:lnTo>
                      <a:pt x="357" y="263"/>
                    </a:lnTo>
                    <a:lnTo>
                      <a:pt x="402" y="7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7"/>
              <p:cNvSpPr/>
              <p:nvPr/>
            </p:nvSpPr>
            <p:spPr>
              <a:xfrm>
                <a:off x="4372699" y="3383915"/>
                <a:ext cx="83163" cy="56683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74" extrusionOk="0">
                    <a:moveTo>
                      <a:pt x="43" y="1"/>
                    </a:moveTo>
                    <a:lnTo>
                      <a:pt x="1" y="194"/>
                    </a:lnTo>
                    <a:lnTo>
                      <a:pt x="368" y="273"/>
                    </a:lnTo>
                    <a:lnTo>
                      <a:pt x="401" y="8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7"/>
              <p:cNvSpPr/>
              <p:nvPr/>
            </p:nvSpPr>
            <p:spPr>
              <a:xfrm>
                <a:off x="4394421" y="3281099"/>
                <a:ext cx="84818" cy="56062"/>
              </a:xfrm>
              <a:custGeom>
                <a:avLst/>
                <a:gdLst/>
                <a:ahLst/>
                <a:cxnLst/>
                <a:rect l="l" t="t" r="r" b="b"/>
                <a:pathLst>
                  <a:path w="410" h="271" extrusionOk="0">
                    <a:moveTo>
                      <a:pt x="43" y="0"/>
                    </a:moveTo>
                    <a:lnTo>
                      <a:pt x="1" y="193"/>
                    </a:lnTo>
                    <a:lnTo>
                      <a:pt x="368" y="271"/>
                    </a:lnTo>
                    <a:lnTo>
                      <a:pt x="410" y="78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7"/>
              <p:cNvSpPr/>
              <p:nvPr/>
            </p:nvSpPr>
            <p:spPr>
              <a:xfrm>
                <a:off x="4416142" y="3177663"/>
                <a:ext cx="84818" cy="56683"/>
              </a:xfrm>
              <a:custGeom>
                <a:avLst/>
                <a:gdLst/>
                <a:ahLst/>
                <a:cxnLst/>
                <a:rect l="l" t="t" r="r" b="b"/>
                <a:pathLst>
                  <a:path w="410" h="274" extrusionOk="0">
                    <a:moveTo>
                      <a:pt x="42" y="1"/>
                    </a:moveTo>
                    <a:lnTo>
                      <a:pt x="1" y="194"/>
                    </a:lnTo>
                    <a:lnTo>
                      <a:pt x="368" y="273"/>
                    </a:lnTo>
                    <a:lnTo>
                      <a:pt x="410" y="80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7"/>
              <p:cNvSpPr/>
              <p:nvPr/>
            </p:nvSpPr>
            <p:spPr>
              <a:xfrm>
                <a:off x="4439519" y="3074847"/>
                <a:ext cx="83163" cy="56062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71" extrusionOk="0">
                    <a:moveTo>
                      <a:pt x="45" y="0"/>
                    </a:moveTo>
                    <a:lnTo>
                      <a:pt x="1" y="193"/>
                    </a:lnTo>
                    <a:lnTo>
                      <a:pt x="368" y="271"/>
                    </a:lnTo>
                    <a:lnTo>
                      <a:pt x="402" y="78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7"/>
              <p:cNvSpPr/>
              <p:nvPr/>
            </p:nvSpPr>
            <p:spPr>
              <a:xfrm>
                <a:off x="4461241" y="2971411"/>
                <a:ext cx="85438" cy="56683"/>
              </a:xfrm>
              <a:custGeom>
                <a:avLst/>
                <a:gdLst/>
                <a:ahLst/>
                <a:cxnLst/>
                <a:rect l="l" t="t" r="r" b="b"/>
                <a:pathLst>
                  <a:path w="413" h="274" extrusionOk="0">
                    <a:moveTo>
                      <a:pt x="45" y="1"/>
                    </a:moveTo>
                    <a:lnTo>
                      <a:pt x="1" y="194"/>
                    </a:lnTo>
                    <a:lnTo>
                      <a:pt x="368" y="274"/>
                    </a:lnTo>
                    <a:lnTo>
                      <a:pt x="412" y="81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6" name="Google Shape;896;p37"/>
            <p:cNvSpPr/>
            <p:nvPr/>
          </p:nvSpPr>
          <p:spPr>
            <a:xfrm rot="842705">
              <a:off x="7205862" y="2554294"/>
              <a:ext cx="422027" cy="877416"/>
            </a:xfrm>
            <a:custGeom>
              <a:avLst/>
              <a:gdLst/>
              <a:ahLst/>
              <a:cxnLst/>
              <a:rect l="l" t="t" r="r" b="b"/>
              <a:pathLst>
                <a:path w="2756" h="5730" extrusionOk="0">
                  <a:moveTo>
                    <a:pt x="2756" y="0"/>
                  </a:moveTo>
                  <a:lnTo>
                    <a:pt x="691" y="1820"/>
                  </a:lnTo>
                  <a:lnTo>
                    <a:pt x="1558" y="1908"/>
                  </a:lnTo>
                  <a:lnTo>
                    <a:pt x="298" y="3543"/>
                  </a:lnTo>
                  <a:lnTo>
                    <a:pt x="1392" y="3648"/>
                  </a:lnTo>
                  <a:lnTo>
                    <a:pt x="0" y="5729"/>
                  </a:lnTo>
                  <a:lnTo>
                    <a:pt x="2301" y="3228"/>
                  </a:lnTo>
                  <a:lnTo>
                    <a:pt x="1434" y="3175"/>
                  </a:lnTo>
                  <a:lnTo>
                    <a:pt x="2571" y="1522"/>
                  </a:lnTo>
                  <a:lnTo>
                    <a:pt x="1610" y="1392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7" name="Google Shape;897;p37"/>
            <p:cNvGrpSpPr/>
            <p:nvPr/>
          </p:nvGrpSpPr>
          <p:grpSpPr>
            <a:xfrm>
              <a:off x="6367126" y="751835"/>
              <a:ext cx="1350897" cy="1100011"/>
              <a:chOff x="4917188" y="1046871"/>
              <a:chExt cx="1155798" cy="941065"/>
            </a:xfrm>
          </p:grpSpPr>
          <p:sp>
            <p:nvSpPr>
              <p:cNvPr id="898" name="Google Shape;898;p37"/>
              <p:cNvSpPr/>
              <p:nvPr/>
            </p:nvSpPr>
            <p:spPr>
              <a:xfrm>
                <a:off x="5154265" y="1111830"/>
                <a:ext cx="195495" cy="43277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092" extrusionOk="0">
                    <a:moveTo>
                      <a:pt x="718" y="1"/>
                    </a:moveTo>
                    <a:cubicBezTo>
                      <a:pt x="635" y="1"/>
                      <a:pt x="561" y="57"/>
                      <a:pt x="533" y="142"/>
                    </a:cubicBezTo>
                    <a:cubicBezTo>
                      <a:pt x="506" y="247"/>
                      <a:pt x="558" y="352"/>
                      <a:pt x="663" y="385"/>
                    </a:cubicBezTo>
                    <a:cubicBezTo>
                      <a:pt x="682" y="396"/>
                      <a:pt x="707" y="396"/>
                      <a:pt x="724" y="396"/>
                    </a:cubicBezTo>
                    <a:cubicBezTo>
                      <a:pt x="804" y="396"/>
                      <a:pt x="882" y="343"/>
                      <a:pt x="909" y="255"/>
                    </a:cubicBezTo>
                    <a:cubicBezTo>
                      <a:pt x="945" y="150"/>
                      <a:pt x="882" y="37"/>
                      <a:pt x="777" y="10"/>
                    </a:cubicBezTo>
                    <a:cubicBezTo>
                      <a:pt x="757" y="4"/>
                      <a:pt x="737" y="1"/>
                      <a:pt x="718" y="1"/>
                    </a:cubicBezTo>
                    <a:close/>
                    <a:moveTo>
                      <a:pt x="561" y="564"/>
                    </a:moveTo>
                    <a:cubicBezTo>
                      <a:pt x="472" y="564"/>
                      <a:pt x="389" y="622"/>
                      <a:pt x="367" y="711"/>
                    </a:cubicBezTo>
                    <a:cubicBezTo>
                      <a:pt x="332" y="816"/>
                      <a:pt x="393" y="921"/>
                      <a:pt x="498" y="954"/>
                    </a:cubicBezTo>
                    <a:cubicBezTo>
                      <a:pt x="514" y="954"/>
                      <a:pt x="533" y="963"/>
                      <a:pt x="550" y="963"/>
                    </a:cubicBezTo>
                    <a:cubicBezTo>
                      <a:pt x="638" y="963"/>
                      <a:pt x="716" y="902"/>
                      <a:pt x="743" y="824"/>
                    </a:cubicBezTo>
                    <a:cubicBezTo>
                      <a:pt x="777" y="719"/>
                      <a:pt x="716" y="606"/>
                      <a:pt x="611" y="570"/>
                    </a:cubicBezTo>
                    <a:cubicBezTo>
                      <a:pt x="594" y="566"/>
                      <a:pt x="578" y="564"/>
                      <a:pt x="561" y="564"/>
                    </a:cubicBezTo>
                    <a:close/>
                    <a:moveTo>
                      <a:pt x="389" y="1132"/>
                    </a:moveTo>
                    <a:cubicBezTo>
                      <a:pt x="303" y="1132"/>
                      <a:pt x="222" y="1183"/>
                      <a:pt x="200" y="1269"/>
                    </a:cubicBezTo>
                    <a:cubicBezTo>
                      <a:pt x="166" y="1374"/>
                      <a:pt x="227" y="1487"/>
                      <a:pt x="332" y="1515"/>
                    </a:cubicBezTo>
                    <a:cubicBezTo>
                      <a:pt x="349" y="1523"/>
                      <a:pt x="367" y="1523"/>
                      <a:pt x="384" y="1523"/>
                    </a:cubicBezTo>
                    <a:cubicBezTo>
                      <a:pt x="472" y="1523"/>
                      <a:pt x="550" y="1470"/>
                      <a:pt x="577" y="1382"/>
                    </a:cubicBezTo>
                    <a:cubicBezTo>
                      <a:pt x="603" y="1277"/>
                      <a:pt x="550" y="1172"/>
                      <a:pt x="445" y="1139"/>
                    </a:cubicBezTo>
                    <a:cubicBezTo>
                      <a:pt x="427" y="1134"/>
                      <a:pt x="408" y="1132"/>
                      <a:pt x="389" y="1132"/>
                    </a:cubicBezTo>
                    <a:close/>
                    <a:moveTo>
                      <a:pt x="210" y="1697"/>
                    </a:moveTo>
                    <a:cubicBezTo>
                      <a:pt x="128" y="1697"/>
                      <a:pt x="54" y="1753"/>
                      <a:pt x="25" y="1838"/>
                    </a:cubicBezTo>
                    <a:cubicBezTo>
                      <a:pt x="0" y="1943"/>
                      <a:pt x="61" y="2048"/>
                      <a:pt x="158" y="2083"/>
                    </a:cubicBezTo>
                    <a:cubicBezTo>
                      <a:pt x="183" y="2092"/>
                      <a:pt x="200" y="2092"/>
                      <a:pt x="218" y="2092"/>
                    </a:cubicBezTo>
                    <a:cubicBezTo>
                      <a:pt x="304" y="2092"/>
                      <a:pt x="384" y="2039"/>
                      <a:pt x="401" y="1951"/>
                    </a:cubicBezTo>
                    <a:cubicBezTo>
                      <a:pt x="437" y="1846"/>
                      <a:pt x="376" y="1733"/>
                      <a:pt x="271" y="1708"/>
                    </a:cubicBezTo>
                    <a:cubicBezTo>
                      <a:pt x="250" y="1701"/>
                      <a:pt x="230" y="1697"/>
                      <a:pt x="210" y="16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7"/>
              <p:cNvSpPr/>
              <p:nvPr/>
            </p:nvSpPr>
            <p:spPr>
              <a:xfrm>
                <a:off x="4917188" y="1046871"/>
                <a:ext cx="83163" cy="448706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169" extrusionOk="0">
                    <a:moveTo>
                      <a:pt x="191" y="1"/>
                    </a:moveTo>
                    <a:cubicBezTo>
                      <a:pt x="86" y="1"/>
                      <a:pt x="0" y="89"/>
                      <a:pt x="0" y="202"/>
                    </a:cubicBezTo>
                    <a:cubicBezTo>
                      <a:pt x="0" y="307"/>
                      <a:pt x="86" y="395"/>
                      <a:pt x="191" y="395"/>
                    </a:cubicBezTo>
                    <a:cubicBezTo>
                      <a:pt x="307" y="395"/>
                      <a:pt x="393" y="307"/>
                      <a:pt x="393" y="202"/>
                    </a:cubicBezTo>
                    <a:cubicBezTo>
                      <a:pt x="393" y="89"/>
                      <a:pt x="307" y="1"/>
                      <a:pt x="191" y="1"/>
                    </a:cubicBezTo>
                    <a:close/>
                    <a:moveTo>
                      <a:pt x="191" y="595"/>
                    </a:moveTo>
                    <a:cubicBezTo>
                      <a:pt x="86" y="595"/>
                      <a:pt x="0" y="683"/>
                      <a:pt x="0" y="788"/>
                    </a:cubicBezTo>
                    <a:cubicBezTo>
                      <a:pt x="0" y="901"/>
                      <a:pt x="86" y="989"/>
                      <a:pt x="202" y="989"/>
                    </a:cubicBezTo>
                    <a:cubicBezTo>
                      <a:pt x="307" y="989"/>
                      <a:pt x="393" y="901"/>
                      <a:pt x="393" y="788"/>
                    </a:cubicBezTo>
                    <a:cubicBezTo>
                      <a:pt x="393" y="683"/>
                      <a:pt x="307" y="595"/>
                      <a:pt x="191" y="595"/>
                    </a:cubicBezTo>
                    <a:close/>
                    <a:moveTo>
                      <a:pt x="202" y="1182"/>
                    </a:moveTo>
                    <a:cubicBezTo>
                      <a:pt x="86" y="1182"/>
                      <a:pt x="0" y="1268"/>
                      <a:pt x="0" y="1381"/>
                    </a:cubicBezTo>
                    <a:cubicBezTo>
                      <a:pt x="0" y="1486"/>
                      <a:pt x="97" y="1575"/>
                      <a:pt x="202" y="1575"/>
                    </a:cubicBezTo>
                    <a:cubicBezTo>
                      <a:pt x="307" y="1575"/>
                      <a:pt x="393" y="1486"/>
                      <a:pt x="393" y="1381"/>
                    </a:cubicBezTo>
                    <a:cubicBezTo>
                      <a:pt x="393" y="1268"/>
                      <a:pt x="307" y="1182"/>
                      <a:pt x="202" y="1182"/>
                    </a:cubicBezTo>
                    <a:close/>
                    <a:moveTo>
                      <a:pt x="202" y="1776"/>
                    </a:moveTo>
                    <a:cubicBezTo>
                      <a:pt x="97" y="1776"/>
                      <a:pt x="9" y="1864"/>
                      <a:pt x="9" y="1969"/>
                    </a:cubicBezTo>
                    <a:cubicBezTo>
                      <a:pt x="9" y="2082"/>
                      <a:pt x="97" y="2168"/>
                      <a:pt x="202" y="2168"/>
                    </a:cubicBezTo>
                    <a:cubicBezTo>
                      <a:pt x="315" y="2168"/>
                      <a:pt x="401" y="2074"/>
                      <a:pt x="401" y="1969"/>
                    </a:cubicBezTo>
                    <a:cubicBezTo>
                      <a:pt x="401" y="1864"/>
                      <a:pt x="307" y="1776"/>
                      <a:pt x="202" y="177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7"/>
              <p:cNvSpPr/>
              <p:nvPr/>
            </p:nvSpPr>
            <p:spPr>
              <a:xfrm>
                <a:off x="5508431" y="1468479"/>
                <a:ext cx="385817" cy="300586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453" extrusionOk="0">
                    <a:moveTo>
                      <a:pt x="1643" y="1"/>
                    </a:moveTo>
                    <a:cubicBezTo>
                      <a:pt x="1602" y="1"/>
                      <a:pt x="1559" y="15"/>
                      <a:pt x="1522" y="44"/>
                    </a:cubicBezTo>
                    <a:cubicBezTo>
                      <a:pt x="1436" y="105"/>
                      <a:pt x="1417" y="227"/>
                      <a:pt x="1478" y="315"/>
                    </a:cubicBezTo>
                    <a:cubicBezTo>
                      <a:pt x="1522" y="368"/>
                      <a:pt x="1583" y="393"/>
                      <a:pt x="1636" y="393"/>
                    </a:cubicBezTo>
                    <a:cubicBezTo>
                      <a:pt x="1680" y="393"/>
                      <a:pt x="1724" y="384"/>
                      <a:pt x="1759" y="359"/>
                    </a:cubicBezTo>
                    <a:cubicBezTo>
                      <a:pt x="1845" y="288"/>
                      <a:pt x="1864" y="166"/>
                      <a:pt x="1793" y="78"/>
                    </a:cubicBezTo>
                    <a:cubicBezTo>
                      <a:pt x="1757" y="28"/>
                      <a:pt x="1701" y="1"/>
                      <a:pt x="1643" y="1"/>
                    </a:cubicBezTo>
                    <a:close/>
                    <a:moveTo>
                      <a:pt x="1164" y="357"/>
                    </a:moveTo>
                    <a:cubicBezTo>
                      <a:pt x="1125" y="357"/>
                      <a:pt x="1085" y="369"/>
                      <a:pt x="1050" y="393"/>
                    </a:cubicBezTo>
                    <a:cubicBezTo>
                      <a:pt x="964" y="456"/>
                      <a:pt x="945" y="577"/>
                      <a:pt x="1006" y="666"/>
                    </a:cubicBezTo>
                    <a:cubicBezTo>
                      <a:pt x="1050" y="718"/>
                      <a:pt x="1102" y="752"/>
                      <a:pt x="1163" y="752"/>
                    </a:cubicBezTo>
                    <a:cubicBezTo>
                      <a:pt x="1207" y="752"/>
                      <a:pt x="1251" y="735"/>
                      <a:pt x="1287" y="708"/>
                    </a:cubicBezTo>
                    <a:cubicBezTo>
                      <a:pt x="1373" y="647"/>
                      <a:pt x="1392" y="525"/>
                      <a:pt x="1321" y="437"/>
                    </a:cubicBezTo>
                    <a:cubicBezTo>
                      <a:pt x="1284" y="385"/>
                      <a:pt x="1225" y="357"/>
                      <a:pt x="1164" y="357"/>
                    </a:cubicBezTo>
                    <a:close/>
                    <a:moveTo>
                      <a:pt x="693" y="707"/>
                    </a:moveTo>
                    <a:cubicBezTo>
                      <a:pt x="653" y="707"/>
                      <a:pt x="613" y="719"/>
                      <a:pt x="578" y="743"/>
                    </a:cubicBezTo>
                    <a:cubicBezTo>
                      <a:pt x="492" y="813"/>
                      <a:pt x="473" y="936"/>
                      <a:pt x="534" y="1022"/>
                    </a:cubicBezTo>
                    <a:cubicBezTo>
                      <a:pt x="569" y="1075"/>
                      <a:pt x="630" y="1102"/>
                      <a:pt x="691" y="1102"/>
                    </a:cubicBezTo>
                    <a:cubicBezTo>
                      <a:pt x="735" y="1102"/>
                      <a:pt x="779" y="1085"/>
                      <a:pt x="815" y="1058"/>
                    </a:cubicBezTo>
                    <a:cubicBezTo>
                      <a:pt x="893" y="997"/>
                      <a:pt x="920" y="875"/>
                      <a:pt x="849" y="787"/>
                    </a:cubicBezTo>
                    <a:cubicBezTo>
                      <a:pt x="812" y="734"/>
                      <a:pt x="753" y="707"/>
                      <a:pt x="693" y="707"/>
                    </a:cubicBezTo>
                    <a:close/>
                    <a:moveTo>
                      <a:pt x="227" y="1059"/>
                    </a:moveTo>
                    <a:cubicBezTo>
                      <a:pt x="185" y="1059"/>
                      <a:pt x="142" y="1073"/>
                      <a:pt x="106" y="1102"/>
                    </a:cubicBezTo>
                    <a:cubicBezTo>
                      <a:pt x="20" y="1163"/>
                      <a:pt x="1" y="1285"/>
                      <a:pt x="62" y="1373"/>
                    </a:cubicBezTo>
                    <a:cubicBezTo>
                      <a:pt x="97" y="1425"/>
                      <a:pt x="158" y="1453"/>
                      <a:pt x="219" y="1453"/>
                    </a:cubicBezTo>
                    <a:cubicBezTo>
                      <a:pt x="263" y="1453"/>
                      <a:pt x="299" y="1442"/>
                      <a:pt x="334" y="1417"/>
                    </a:cubicBezTo>
                    <a:cubicBezTo>
                      <a:pt x="420" y="1348"/>
                      <a:pt x="439" y="1224"/>
                      <a:pt x="376" y="1138"/>
                    </a:cubicBezTo>
                    <a:cubicBezTo>
                      <a:pt x="341" y="1086"/>
                      <a:pt x="285" y="1059"/>
                      <a:pt x="227" y="10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7"/>
              <p:cNvSpPr/>
              <p:nvPr/>
            </p:nvSpPr>
            <p:spPr>
              <a:xfrm>
                <a:off x="5626142" y="1830713"/>
                <a:ext cx="446845" cy="157223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760" extrusionOk="0">
                    <a:moveTo>
                      <a:pt x="1944" y="1"/>
                    </a:moveTo>
                    <a:cubicBezTo>
                      <a:pt x="1929" y="1"/>
                      <a:pt x="1913" y="2"/>
                      <a:pt x="1898" y="6"/>
                    </a:cubicBezTo>
                    <a:cubicBezTo>
                      <a:pt x="1793" y="25"/>
                      <a:pt x="1732" y="130"/>
                      <a:pt x="1749" y="235"/>
                    </a:cubicBezTo>
                    <a:cubicBezTo>
                      <a:pt x="1767" y="331"/>
                      <a:pt x="1854" y="392"/>
                      <a:pt x="1942" y="392"/>
                    </a:cubicBezTo>
                    <a:lnTo>
                      <a:pt x="1986" y="392"/>
                    </a:lnTo>
                    <a:cubicBezTo>
                      <a:pt x="2091" y="365"/>
                      <a:pt x="2160" y="260"/>
                      <a:pt x="2135" y="155"/>
                    </a:cubicBezTo>
                    <a:cubicBezTo>
                      <a:pt x="2118" y="65"/>
                      <a:pt x="2038" y="1"/>
                      <a:pt x="1944" y="1"/>
                    </a:cubicBezTo>
                    <a:close/>
                    <a:moveTo>
                      <a:pt x="1369" y="124"/>
                    </a:moveTo>
                    <a:cubicBezTo>
                      <a:pt x="1353" y="124"/>
                      <a:pt x="1337" y="126"/>
                      <a:pt x="1320" y="130"/>
                    </a:cubicBezTo>
                    <a:cubicBezTo>
                      <a:pt x="1216" y="147"/>
                      <a:pt x="1155" y="251"/>
                      <a:pt x="1171" y="356"/>
                    </a:cubicBezTo>
                    <a:cubicBezTo>
                      <a:pt x="1190" y="453"/>
                      <a:pt x="1276" y="514"/>
                      <a:pt x="1365" y="514"/>
                    </a:cubicBezTo>
                    <a:lnTo>
                      <a:pt x="1409" y="514"/>
                    </a:lnTo>
                    <a:cubicBezTo>
                      <a:pt x="1514" y="489"/>
                      <a:pt x="1583" y="384"/>
                      <a:pt x="1558" y="279"/>
                    </a:cubicBezTo>
                    <a:cubicBezTo>
                      <a:pt x="1541" y="189"/>
                      <a:pt x="1462" y="124"/>
                      <a:pt x="1369" y="124"/>
                    </a:cubicBezTo>
                    <a:close/>
                    <a:moveTo>
                      <a:pt x="790" y="246"/>
                    </a:moveTo>
                    <a:cubicBezTo>
                      <a:pt x="775" y="246"/>
                      <a:pt x="759" y="248"/>
                      <a:pt x="743" y="251"/>
                    </a:cubicBezTo>
                    <a:cubicBezTo>
                      <a:pt x="638" y="268"/>
                      <a:pt x="578" y="373"/>
                      <a:pt x="594" y="478"/>
                    </a:cubicBezTo>
                    <a:cubicBezTo>
                      <a:pt x="613" y="575"/>
                      <a:pt x="699" y="636"/>
                      <a:pt x="787" y="636"/>
                    </a:cubicBezTo>
                    <a:lnTo>
                      <a:pt x="831" y="636"/>
                    </a:lnTo>
                    <a:cubicBezTo>
                      <a:pt x="936" y="610"/>
                      <a:pt x="1006" y="505"/>
                      <a:pt x="980" y="400"/>
                    </a:cubicBezTo>
                    <a:cubicBezTo>
                      <a:pt x="964" y="310"/>
                      <a:pt x="884" y="246"/>
                      <a:pt x="790" y="246"/>
                    </a:cubicBezTo>
                    <a:close/>
                    <a:moveTo>
                      <a:pt x="213" y="368"/>
                    </a:moveTo>
                    <a:cubicBezTo>
                      <a:pt x="198" y="368"/>
                      <a:pt x="182" y="370"/>
                      <a:pt x="166" y="373"/>
                    </a:cubicBezTo>
                    <a:cubicBezTo>
                      <a:pt x="61" y="392"/>
                      <a:pt x="0" y="497"/>
                      <a:pt x="17" y="602"/>
                    </a:cubicBezTo>
                    <a:cubicBezTo>
                      <a:pt x="36" y="698"/>
                      <a:pt x="122" y="759"/>
                      <a:pt x="210" y="759"/>
                    </a:cubicBezTo>
                    <a:lnTo>
                      <a:pt x="254" y="759"/>
                    </a:lnTo>
                    <a:cubicBezTo>
                      <a:pt x="359" y="732"/>
                      <a:pt x="429" y="627"/>
                      <a:pt x="403" y="522"/>
                    </a:cubicBezTo>
                    <a:cubicBezTo>
                      <a:pt x="387" y="432"/>
                      <a:pt x="307" y="368"/>
                      <a:pt x="213" y="3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7"/>
              <p:cNvSpPr/>
              <p:nvPr/>
            </p:nvSpPr>
            <p:spPr>
              <a:xfrm>
                <a:off x="5347484" y="1226437"/>
                <a:ext cx="287967" cy="39078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889" extrusionOk="0">
                    <a:moveTo>
                      <a:pt x="1168" y="0"/>
                    </a:moveTo>
                    <a:cubicBezTo>
                      <a:pt x="1103" y="0"/>
                      <a:pt x="1041" y="33"/>
                      <a:pt x="1007" y="94"/>
                    </a:cubicBezTo>
                    <a:cubicBezTo>
                      <a:pt x="944" y="182"/>
                      <a:pt x="972" y="304"/>
                      <a:pt x="1068" y="367"/>
                    </a:cubicBezTo>
                    <a:cubicBezTo>
                      <a:pt x="1093" y="383"/>
                      <a:pt x="1138" y="392"/>
                      <a:pt x="1173" y="392"/>
                    </a:cubicBezTo>
                    <a:cubicBezTo>
                      <a:pt x="1234" y="392"/>
                      <a:pt x="1295" y="356"/>
                      <a:pt x="1339" y="304"/>
                    </a:cubicBezTo>
                    <a:cubicBezTo>
                      <a:pt x="1391" y="209"/>
                      <a:pt x="1364" y="85"/>
                      <a:pt x="1278" y="33"/>
                    </a:cubicBezTo>
                    <a:cubicBezTo>
                      <a:pt x="1243" y="11"/>
                      <a:pt x="1205" y="0"/>
                      <a:pt x="1168" y="0"/>
                    </a:cubicBezTo>
                    <a:close/>
                    <a:moveTo>
                      <a:pt x="852" y="499"/>
                    </a:moveTo>
                    <a:cubicBezTo>
                      <a:pt x="787" y="499"/>
                      <a:pt x="726" y="532"/>
                      <a:pt x="693" y="593"/>
                    </a:cubicBezTo>
                    <a:cubicBezTo>
                      <a:pt x="630" y="681"/>
                      <a:pt x="657" y="803"/>
                      <a:pt x="753" y="864"/>
                    </a:cubicBezTo>
                    <a:cubicBezTo>
                      <a:pt x="779" y="881"/>
                      <a:pt x="823" y="891"/>
                      <a:pt x="858" y="891"/>
                    </a:cubicBezTo>
                    <a:cubicBezTo>
                      <a:pt x="919" y="891"/>
                      <a:pt x="989" y="856"/>
                      <a:pt x="1024" y="803"/>
                    </a:cubicBezTo>
                    <a:cubicBezTo>
                      <a:pt x="1077" y="707"/>
                      <a:pt x="1049" y="585"/>
                      <a:pt x="963" y="532"/>
                    </a:cubicBezTo>
                    <a:cubicBezTo>
                      <a:pt x="928" y="510"/>
                      <a:pt x="890" y="499"/>
                      <a:pt x="852" y="499"/>
                    </a:cubicBezTo>
                    <a:close/>
                    <a:moveTo>
                      <a:pt x="539" y="997"/>
                    </a:moveTo>
                    <a:cubicBezTo>
                      <a:pt x="473" y="997"/>
                      <a:pt x="411" y="1030"/>
                      <a:pt x="378" y="1091"/>
                    </a:cubicBezTo>
                    <a:cubicBezTo>
                      <a:pt x="315" y="1179"/>
                      <a:pt x="342" y="1300"/>
                      <a:pt x="439" y="1363"/>
                    </a:cubicBezTo>
                    <a:cubicBezTo>
                      <a:pt x="464" y="1380"/>
                      <a:pt x="508" y="1389"/>
                      <a:pt x="544" y="1389"/>
                    </a:cubicBezTo>
                    <a:cubicBezTo>
                      <a:pt x="604" y="1389"/>
                      <a:pt x="674" y="1363"/>
                      <a:pt x="709" y="1300"/>
                    </a:cubicBezTo>
                    <a:cubicBezTo>
                      <a:pt x="762" y="1206"/>
                      <a:pt x="735" y="1082"/>
                      <a:pt x="649" y="1030"/>
                    </a:cubicBezTo>
                    <a:cubicBezTo>
                      <a:pt x="614" y="1008"/>
                      <a:pt x="576" y="997"/>
                      <a:pt x="539" y="997"/>
                    </a:cubicBezTo>
                    <a:close/>
                    <a:moveTo>
                      <a:pt x="223" y="1496"/>
                    </a:moveTo>
                    <a:cubicBezTo>
                      <a:pt x="158" y="1496"/>
                      <a:pt x="96" y="1529"/>
                      <a:pt x="63" y="1590"/>
                    </a:cubicBezTo>
                    <a:cubicBezTo>
                      <a:pt x="0" y="1678"/>
                      <a:pt x="27" y="1800"/>
                      <a:pt x="124" y="1861"/>
                    </a:cubicBezTo>
                    <a:cubicBezTo>
                      <a:pt x="157" y="1878"/>
                      <a:pt x="193" y="1888"/>
                      <a:pt x="229" y="1888"/>
                    </a:cubicBezTo>
                    <a:cubicBezTo>
                      <a:pt x="290" y="1888"/>
                      <a:pt x="359" y="1861"/>
                      <a:pt x="395" y="1800"/>
                    </a:cubicBezTo>
                    <a:cubicBezTo>
                      <a:pt x="447" y="1703"/>
                      <a:pt x="420" y="1582"/>
                      <a:pt x="334" y="1529"/>
                    </a:cubicBezTo>
                    <a:cubicBezTo>
                      <a:pt x="299" y="1507"/>
                      <a:pt x="260" y="1496"/>
                      <a:pt x="223" y="14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3" name="Google Shape;903;p37"/>
            <p:cNvGrpSpPr/>
            <p:nvPr/>
          </p:nvGrpSpPr>
          <p:grpSpPr>
            <a:xfrm flipH="1">
              <a:off x="5102801" y="827764"/>
              <a:ext cx="1073802" cy="1024081"/>
              <a:chOff x="5154265" y="1111830"/>
              <a:chExt cx="918722" cy="876107"/>
            </a:xfrm>
          </p:grpSpPr>
          <p:sp>
            <p:nvSpPr>
              <p:cNvPr id="904" name="Google Shape;904;p37"/>
              <p:cNvSpPr/>
              <p:nvPr/>
            </p:nvSpPr>
            <p:spPr>
              <a:xfrm>
                <a:off x="5154265" y="1111830"/>
                <a:ext cx="195495" cy="43277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092" extrusionOk="0">
                    <a:moveTo>
                      <a:pt x="718" y="1"/>
                    </a:moveTo>
                    <a:cubicBezTo>
                      <a:pt x="635" y="1"/>
                      <a:pt x="561" y="57"/>
                      <a:pt x="533" y="142"/>
                    </a:cubicBezTo>
                    <a:cubicBezTo>
                      <a:pt x="506" y="247"/>
                      <a:pt x="558" y="352"/>
                      <a:pt x="663" y="385"/>
                    </a:cubicBezTo>
                    <a:cubicBezTo>
                      <a:pt x="682" y="396"/>
                      <a:pt x="707" y="396"/>
                      <a:pt x="724" y="396"/>
                    </a:cubicBezTo>
                    <a:cubicBezTo>
                      <a:pt x="804" y="396"/>
                      <a:pt x="882" y="343"/>
                      <a:pt x="909" y="255"/>
                    </a:cubicBezTo>
                    <a:cubicBezTo>
                      <a:pt x="945" y="150"/>
                      <a:pt x="882" y="37"/>
                      <a:pt x="777" y="10"/>
                    </a:cubicBezTo>
                    <a:cubicBezTo>
                      <a:pt x="757" y="4"/>
                      <a:pt x="737" y="1"/>
                      <a:pt x="718" y="1"/>
                    </a:cubicBezTo>
                    <a:close/>
                    <a:moveTo>
                      <a:pt x="561" y="564"/>
                    </a:moveTo>
                    <a:cubicBezTo>
                      <a:pt x="472" y="564"/>
                      <a:pt x="389" y="622"/>
                      <a:pt x="367" y="711"/>
                    </a:cubicBezTo>
                    <a:cubicBezTo>
                      <a:pt x="332" y="816"/>
                      <a:pt x="393" y="921"/>
                      <a:pt x="498" y="954"/>
                    </a:cubicBezTo>
                    <a:cubicBezTo>
                      <a:pt x="514" y="954"/>
                      <a:pt x="533" y="963"/>
                      <a:pt x="550" y="963"/>
                    </a:cubicBezTo>
                    <a:cubicBezTo>
                      <a:pt x="638" y="963"/>
                      <a:pt x="716" y="902"/>
                      <a:pt x="743" y="824"/>
                    </a:cubicBezTo>
                    <a:cubicBezTo>
                      <a:pt x="777" y="719"/>
                      <a:pt x="716" y="606"/>
                      <a:pt x="611" y="570"/>
                    </a:cubicBezTo>
                    <a:cubicBezTo>
                      <a:pt x="594" y="566"/>
                      <a:pt x="578" y="564"/>
                      <a:pt x="561" y="564"/>
                    </a:cubicBezTo>
                    <a:close/>
                    <a:moveTo>
                      <a:pt x="389" y="1132"/>
                    </a:moveTo>
                    <a:cubicBezTo>
                      <a:pt x="303" y="1132"/>
                      <a:pt x="222" y="1183"/>
                      <a:pt x="200" y="1269"/>
                    </a:cubicBezTo>
                    <a:cubicBezTo>
                      <a:pt x="166" y="1374"/>
                      <a:pt x="227" y="1487"/>
                      <a:pt x="332" y="1515"/>
                    </a:cubicBezTo>
                    <a:cubicBezTo>
                      <a:pt x="349" y="1523"/>
                      <a:pt x="367" y="1523"/>
                      <a:pt x="384" y="1523"/>
                    </a:cubicBezTo>
                    <a:cubicBezTo>
                      <a:pt x="472" y="1523"/>
                      <a:pt x="550" y="1470"/>
                      <a:pt x="577" y="1382"/>
                    </a:cubicBezTo>
                    <a:cubicBezTo>
                      <a:pt x="603" y="1277"/>
                      <a:pt x="550" y="1172"/>
                      <a:pt x="445" y="1139"/>
                    </a:cubicBezTo>
                    <a:cubicBezTo>
                      <a:pt x="427" y="1134"/>
                      <a:pt x="408" y="1132"/>
                      <a:pt x="389" y="1132"/>
                    </a:cubicBezTo>
                    <a:close/>
                    <a:moveTo>
                      <a:pt x="210" y="1697"/>
                    </a:moveTo>
                    <a:cubicBezTo>
                      <a:pt x="128" y="1697"/>
                      <a:pt x="54" y="1753"/>
                      <a:pt x="25" y="1838"/>
                    </a:cubicBezTo>
                    <a:cubicBezTo>
                      <a:pt x="0" y="1943"/>
                      <a:pt x="61" y="2048"/>
                      <a:pt x="158" y="2083"/>
                    </a:cubicBezTo>
                    <a:cubicBezTo>
                      <a:pt x="183" y="2092"/>
                      <a:pt x="200" y="2092"/>
                      <a:pt x="218" y="2092"/>
                    </a:cubicBezTo>
                    <a:cubicBezTo>
                      <a:pt x="304" y="2092"/>
                      <a:pt x="384" y="2039"/>
                      <a:pt x="401" y="1951"/>
                    </a:cubicBezTo>
                    <a:cubicBezTo>
                      <a:pt x="437" y="1846"/>
                      <a:pt x="376" y="1733"/>
                      <a:pt x="271" y="1708"/>
                    </a:cubicBezTo>
                    <a:cubicBezTo>
                      <a:pt x="250" y="1701"/>
                      <a:pt x="230" y="1697"/>
                      <a:pt x="210" y="169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7"/>
              <p:cNvSpPr/>
              <p:nvPr/>
            </p:nvSpPr>
            <p:spPr>
              <a:xfrm>
                <a:off x="5508431" y="1468479"/>
                <a:ext cx="385817" cy="300586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453" extrusionOk="0">
                    <a:moveTo>
                      <a:pt x="1643" y="1"/>
                    </a:moveTo>
                    <a:cubicBezTo>
                      <a:pt x="1602" y="1"/>
                      <a:pt x="1559" y="15"/>
                      <a:pt x="1522" y="44"/>
                    </a:cubicBezTo>
                    <a:cubicBezTo>
                      <a:pt x="1436" y="105"/>
                      <a:pt x="1417" y="227"/>
                      <a:pt x="1478" y="315"/>
                    </a:cubicBezTo>
                    <a:cubicBezTo>
                      <a:pt x="1522" y="368"/>
                      <a:pt x="1583" y="393"/>
                      <a:pt x="1636" y="393"/>
                    </a:cubicBezTo>
                    <a:cubicBezTo>
                      <a:pt x="1680" y="393"/>
                      <a:pt x="1724" y="384"/>
                      <a:pt x="1759" y="359"/>
                    </a:cubicBezTo>
                    <a:cubicBezTo>
                      <a:pt x="1845" y="288"/>
                      <a:pt x="1864" y="166"/>
                      <a:pt x="1793" y="78"/>
                    </a:cubicBezTo>
                    <a:cubicBezTo>
                      <a:pt x="1757" y="28"/>
                      <a:pt x="1701" y="1"/>
                      <a:pt x="1643" y="1"/>
                    </a:cubicBezTo>
                    <a:close/>
                    <a:moveTo>
                      <a:pt x="1164" y="357"/>
                    </a:moveTo>
                    <a:cubicBezTo>
                      <a:pt x="1125" y="357"/>
                      <a:pt x="1085" y="369"/>
                      <a:pt x="1050" y="393"/>
                    </a:cubicBezTo>
                    <a:cubicBezTo>
                      <a:pt x="964" y="456"/>
                      <a:pt x="945" y="577"/>
                      <a:pt x="1006" y="666"/>
                    </a:cubicBezTo>
                    <a:cubicBezTo>
                      <a:pt x="1050" y="718"/>
                      <a:pt x="1102" y="752"/>
                      <a:pt x="1163" y="752"/>
                    </a:cubicBezTo>
                    <a:cubicBezTo>
                      <a:pt x="1207" y="752"/>
                      <a:pt x="1251" y="735"/>
                      <a:pt x="1287" y="708"/>
                    </a:cubicBezTo>
                    <a:cubicBezTo>
                      <a:pt x="1373" y="647"/>
                      <a:pt x="1392" y="525"/>
                      <a:pt x="1321" y="437"/>
                    </a:cubicBezTo>
                    <a:cubicBezTo>
                      <a:pt x="1284" y="385"/>
                      <a:pt x="1225" y="357"/>
                      <a:pt x="1164" y="357"/>
                    </a:cubicBezTo>
                    <a:close/>
                    <a:moveTo>
                      <a:pt x="693" y="707"/>
                    </a:moveTo>
                    <a:cubicBezTo>
                      <a:pt x="653" y="707"/>
                      <a:pt x="613" y="719"/>
                      <a:pt x="578" y="743"/>
                    </a:cubicBezTo>
                    <a:cubicBezTo>
                      <a:pt x="492" y="813"/>
                      <a:pt x="473" y="936"/>
                      <a:pt x="534" y="1022"/>
                    </a:cubicBezTo>
                    <a:cubicBezTo>
                      <a:pt x="569" y="1075"/>
                      <a:pt x="630" y="1102"/>
                      <a:pt x="691" y="1102"/>
                    </a:cubicBezTo>
                    <a:cubicBezTo>
                      <a:pt x="735" y="1102"/>
                      <a:pt x="779" y="1085"/>
                      <a:pt x="815" y="1058"/>
                    </a:cubicBezTo>
                    <a:cubicBezTo>
                      <a:pt x="893" y="997"/>
                      <a:pt x="920" y="875"/>
                      <a:pt x="849" y="787"/>
                    </a:cubicBezTo>
                    <a:cubicBezTo>
                      <a:pt x="812" y="734"/>
                      <a:pt x="753" y="707"/>
                      <a:pt x="693" y="707"/>
                    </a:cubicBezTo>
                    <a:close/>
                    <a:moveTo>
                      <a:pt x="227" y="1059"/>
                    </a:moveTo>
                    <a:cubicBezTo>
                      <a:pt x="185" y="1059"/>
                      <a:pt x="142" y="1073"/>
                      <a:pt x="106" y="1102"/>
                    </a:cubicBezTo>
                    <a:cubicBezTo>
                      <a:pt x="20" y="1163"/>
                      <a:pt x="1" y="1285"/>
                      <a:pt x="62" y="1373"/>
                    </a:cubicBezTo>
                    <a:cubicBezTo>
                      <a:pt x="97" y="1425"/>
                      <a:pt x="158" y="1453"/>
                      <a:pt x="219" y="1453"/>
                    </a:cubicBezTo>
                    <a:cubicBezTo>
                      <a:pt x="263" y="1453"/>
                      <a:pt x="299" y="1442"/>
                      <a:pt x="334" y="1417"/>
                    </a:cubicBezTo>
                    <a:cubicBezTo>
                      <a:pt x="420" y="1348"/>
                      <a:pt x="439" y="1224"/>
                      <a:pt x="376" y="1138"/>
                    </a:cubicBezTo>
                    <a:cubicBezTo>
                      <a:pt x="341" y="1086"/>
                      <a:pt x="285" y="1059"/>
                      <a:pt x="227" y="10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7"/>
              <p:cNvSpPr/>
              <p:nvPr/>
            </p:nvSpPr>
            <p:spPr>
              <a:xfrm>
                <a:off x="5626142" y="1830713"/>
                <a:ext cx="446845" cy="157223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760" extrusionOk="0">
                    <a:moveTo>
                      <a:pt x="1944" y="1"/>
                    </a:moveTo>
                    <a:cubicBezTo>
                      <a:pt x="1929" y="1"/>
                      <a:pt x="1913" y="2"/>
                      <a:pt x="1898" y="6"/>
                    </a:cubicBezTo>
                    <a:cubicBezTo>
                      <a:pt x="1793" y="25"/>
                      <a:pt x="1732" y="130"/>
                      <a:pt x="1749" y="235"/>
                    </a:cubicBezTo>
                    <a:cubicBezTo>
                      <a:pt x="1767" y="331"/>
                      <a:pt x="1854" y="392"/>
                      <a:pt x="1942" y="392"/>
                    </a:cubicBezTo>
                    <a:lnTo>
                      <a:pt x="1986" y="392"/>
                    </a:lnTo>
                    <a:cubicBezTo>
                      <a:pt x="2091" y="365"/>
                      <a:pt x="2160" y="260"/>
                      <a:pt x="2135" y="155"/>
                    </a:cubicBezTo>
                    <a:cubicBezTo>
                      <a:pt x="2118" y="65"/>
                      <a:pt x="2038" y="1"/>
                      <a:pt x="1944" y="1"/>
                    </a:cubicBezTo>
                    <a:close/>
                    <a:moveTo>
                      <a:pt x="1369" y="124"/>
                    </a:moveTo>
                    <a:cubicBezTo>
                      <a:pt x="1353" y="124"/>
                      <a:pt x="1337" y="126"/>
                      <a:pt x="1320" y="130"/>
                    </a:cubicBezTo>
                    <a:cubicBezTo>
                      <a:pt x="1216" y="147"/>
                      <a:pt x="1155" y="251"/>
                      <a:pt x="1171" y="356"/>
                    </a:cubicBezTo>
                    <a:cubicBezTo>
                      <a:pt x="1190" y="453"/>
                      <a:pt x="1276" y="514"/>
                      <a:pt x="1365" y="514"/>
                    </a:cubicBezTo>
                    <a:lnTo>
                      <a:pt x="1409" y="514"/>
                    </a:lnTo>
                    <a:cubicBezTo>
                      <a:pt x="1514" y="489"/>
                      <a:pt x="1583" y="384"/>
                      <a:pt x="1558" y="279"/>
                    </a:cubicBezTo>
                    <a:cubicBezTo>
                      <a:pt x="1541" y="189"/>
                      <a:pt x="1462" y="124"/>
                      <a:pt x="1369" y="124"/>
                    </a:cubicBezTo>
                    <a:close/>
                    <a:moveTo>
                      <a:pt x="790" y="246"/>
                    </a:moveTo>
                    <a:cubicBezTo>
                      <a:pt x="775" y="246"/>
                      <a:pt x="759" y="248"/>
                      <a:pt x="743" y="251"/>
                    </a:cubicBezTo>
                    <a:cubicBezTo>
                      <a:pt x="638" y="268"/>
                      <a:pt x="578" y="373"/>
                      <a:pt x="594" y="478"/>
                    </a:cubicBezTo>
                    <a:cubicBezTo>
                      <a:pt x="613" y="575"/>
                      <a:pt x="699" y="636"/>
                      <a:pt x="787" y="636"/>
                    </a:cubicBezTo>
                    <a:lnTo>
                      <a:pt x="831" y="636"/>
                    </a:lnTo>
                    <a:cubicBezTo>
                      <a:pt x="936" y="610"/>
                      <a:pt x="1006" y="505"/>
                      <a:pt x="980" y="400"/>
                    </a:cubicBezTo>
                    <a:cubicBezTo>
                      <a:pt x="964" y="310"/>
                      <a:pt x="884" y="246"/>
                      <a:pt x="790" y="246"/>
                    </a:cubicBezTo>
                    <a:close/>
                    <a:moveTo>
                      <a:pt x="213" y="368"/>
                    </a:moveTo>
                    <a:cubicBezTo>
                      <a:pt x="198" y="368"/>
                      <a:pt x="182" y="370"/>
                      <a:pt x="166" y="373"/>
                    </a:cubicBezTo>
                    <a:cubicBezTo>
                      <a:pt x="61" y="392"/>
                      <a:pt x="0" y="497"/>
                      <a:pt x="17" y="602"/>
                    </a:cubicBezTo>
                    <a:cubicBezTo>
                      <a:pt x="36" y="698"/>
                      <a:pt x="122" y="759"/>
                      <a:pt x="210" y="759"/>
                    </a:cubicBezTo>
                    <a:lnTo>
                      <a:pt x="254" y="759"/>
                    </a:lnTo>
                    <a:cubicBezTo>
                      <a:pt x="359" y="732"/>
                      <a:pt x="429" y="627"/>
                      <a:pt x="403" y="522"/>
                    </a:cubicBezTo>
                    <a:cubicBezTo>
                      <a:pt x="387" y="432"/>
                      <a:pt x="307" y="368"/>
                      <a:pt x="213" y="3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7"/>
              <p:cNvSpPr/>
              <p:nvPr/>
            </p:nvSpPr>
            <p:spPr>
              <a:xfrm>
                <a:off x="5347484" y="1226437"/>
                <a:ext cx="287967" cy="39078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889" extrusionOk="0">
                    <a:moveTo>
                      <a:pt x="1168" y="0"/>
                    </a:moveTo>
                    <a:cubicBezTo>
                      <a:pt x="1103" y="0"/>
                      <a:pt x="1041" y="33"/>
                      <a:pt x="1007" y="94"/>
                    </a:cubicBezTo>
                    <a:cubicBezTo>
                      <a:pt x="944" y="182"/>
                      <a:pt x="972" y="304"/>
                      <a:pt x="1068" y="367"/>
                    </a:cubicBezTo>
                    <a:cubicBezTo>
                      <a:pt x="1093" y="383"/>
                      <a:pt x="1138" y="392"/>
                      <a:pt x="1173" y="392"/>
                    </a:cubicBezTo>
                    <a:cubicBezTo>
                      <a:pt x="1234" y="392"/>
                      <a:pt x="1295" y="356"/>
                      <a:pt x="1339" y="304"/>
                    </a:cubicBezTo>
                    <a:cubicBezTo>
                      <a:pt x="1391" y="209"/>
                      <a:pt x="1364" y="85"/>
                      <a:pt x="1278" y="33"/>
                    </a:cubicBezTo>
                    <a:cubicBezTo>
                      <a:pt x="1243" y="11"/>
                      <a:pt x="1205" y="0"/>
                      <a:pt x="1168" y="0"/>
                    </a:cubicBezTo>
                    <a:close/>
                    <a:moveTo>
                      <a:pt x="852" y="499"/>
                    </a:moveTo>
                    <a:cubicBezTo>
                      <a:pt x="787" y="499"/>
                      <a:pt x="726" y="532"/>
                      <a:pt x="693" y="593"/>
                    </a:cubicBezTo>
                    <a:cubicBezTo>
                      <a:pt x="630" y="681"/>
                      <a:pt x="657" y="803"/>
                      <a:pt x="753" y="864"/>
                    </a:cubicBezTo>
                    <a:cubicBezTo>
                      <a:pt x="779" y="881"/>
                      <a:pt x="823" y="891"/>
                      <a:pt x="858" y="891"/>
                    </a:cubicBezTo>
                    <a:cubicBezTo>
                      <a:pt x="919" y="891"/>
                      <a:pt x="989" y="856"/>
                      <a:pt x="1024" y="803"/>
                    </a:cubicBezTo>
                    <a:cubicBezTo>
                      <a:pt x="1077" y="707"/>
                      <a:pt x="1049" y="585"/>
                      <a:pt x="963" y="532"/>
                    </a:cubicBezTo>
                    <a:cubicBezTo>
                      <a:pt x="928" y="510"/>
                      <a:pt x="890" y="499"/>
                      <a:pt x="852" y="499"/>
                    </a:cubicBezTo>
                    <a:close/>
                    <a:moveTo>
                      <a:pt x="539" y="997"/>
                    </a:moveTo>
                    <a:cubicBezTo>
                      <a:pt x="473" y="997"/>
                      <a:pt x="411" y="1030"/>
                      <a:pt x="378" y="1091"/>
                    </a:cubicBezTo>
                    <a:cubicBezTo>
                      <a:pt x="315" y="1179"/>
                      <a:pt x="342" y="1300"/>
                      <a:pt x="439" y="1363"/>
                    </a:cubicBezTo>
                    <a:cubicBezTo>
                      <a:pt x="464" y="1380"/>
                      <a:pt x="508" y="1389"/>
                      <a:pt x="544" y="1389"/>
                    </a:cubicBezTo>
                    <a:cubicBezTo>
                      <a:pt x="604" y="1389"/>
                      <a:pt x="674" y="1363"/>
                      <a:pt x="709" y="1300"/>
                    </a:cubicBezTo>
                    <a:cubicBezTo>
                      <a:pt x="762" y="1206"/>
                      <a:pt x="735" y="1082"/>
                      <a:pt x="649" y="1030"/>
                    </a:cubicBezTo>
                    <a:cubicBezTo>
                      <a:pt x="614" y="1008"/>
                      <a:pt x="576" y="997"/>
                      <a:pt x="539" y="997"/>
                    </a:cubicBezTo>
                    <a:close/>
                    <a:moveTo>
                      <a:pt x="223" y="1496"/>
                    </a:moveTo>
                    <a:cubicBezTo>
                      <a:pt x="158" y="1496"/>
                      <a:pt x="96" y="1529"/>
                      <a:pt x="63" y="1590"/>
                    </a:cubicBezTo>
                    <a:cubicBezTo>
                      <a:pt x="0" y="1678"/>
                      <a:pt x="27" y="1800"/>
                      <a:pt x="124" y="1861"/>
                    </a:cubicBezTo>
                    <a:cubicBezTo>
                      <a:pt x="157" y="1878"/>
                      <a:pt x="193" y="1888"/>
                      <a:pt x="229" y="1888"/>
                    </a:cubicBezTo>
                    <a:cubicBezTo>
                      <a:pt x="290" y="1888"/>
                      <a:pt x="359" y="1861"/>
                      <a:pt x="395" y="1800"/>
                    </a:cubicBezTo>
                    <a:cubicBezTo>
                      <a:pt x="447" y="1703"/>
                      <a:pt x="420" y="1582"/>
                      <a:pt x="334" y="1529"/>
                    </a:cubicBezTo>
                    <a:cubicBezTo>
                      <a:pt x="299" y="1507"/>
                      <a:pt x="260" y="1496"/>
                      <a:pt x="223" y="14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8" name="Google Shape;908;p37"/>
            <p:cNvGrpSpPr/>
            <p:nvPr/>
          </p:nvGrpSpPr>
          <p:grpSpPr>
            <a:xfrm>
              <a:off x="4738730" y="576402"/>
              <a:ext cx="133260" cy="129152"/>
              <a:chOff x="3739723" y="2282290"/>
              <a:chExt cx="690824" cy="669530"/>
            </a:xfrm>
          </p:grpSpPr>
          <p:sp>
            <p:nvSpPr>
              <p:cNvPr id="909" name="Google Shape;909;p37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7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7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7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3" name="Google Shape;913;p37"/>
            <p:cNvGrpSpPr/>
            <p:nvPr/>
          </p:nvGrpSpPr>
          <p:grpSpPr>
            <a:xfrm rot="10800000">
              <a:off x="7611486" y="972830"/>
              <a:ext cx="371307" cy="91637"/>
              <a:chOff x="4241622" y="1303995"/>
              <a:chExt cx="1256112" cy="310004"/>
            </a:xfrm>
          </p:grpSpPr>
          <p:sp>
            <p:nvSpPr>
              <p:cNvPr id="914" name="Google Shape;914;p37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7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7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7" name="Google Shape;917;p37"/>
            <p:cNvSpPr/>
            <p:nvPr/>
          </p:nvSpPr>
          <p:spPr>
            <a:xfrm>
              <a:off x="6181334" y="303029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8345811" y="30551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8595797" y="19959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0" name="Google Shape;920;p37"/>
            <p:cNvGrpSpPr/>
            <p:nvPr/>
          </p:nvGrpSpPr>
          <p:grpSpPr>
            <a:xfrm>
              <a:off x="6888730" y="3068552"/>
              <a:ext cx="133260" cy="129152"/>
              <a:chOff x="3739723" y="2282290"/>
              <a:chExt cx="690824" cy="669530"/>
            </a:xfrm>
          </p:grpSpPr>
          <p:sp>
            <p:nvSpPr>
              <p:cNvPr id="921" name="Google Shape;921;p37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7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7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7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5" name="Google Shape;925;p37"/>
            <p:cNvSpPr/>
            <p:nvPr/>
          </p:nvSpPr>
          <p:spPr>
            <a:xfrm>
              <a:off x="3666161" y="11296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 rot="-8572390">
              <a:off x="5581055" y="1806471"/>
              <a:ext cx="1631716" cy="1211539"/>
            </a:xfrm>
            <a:custGeom>
              <a:avLst/>
              <a:gdLst/>
              <a:ahLst/>
              <a:cxnLst/>
              <a:rect l="l" t="t" r="r" b="b"/>
              <a:pathLst>
                <a:path w="6427" h="4772" extrusionOk="0">
                  <a:moveTo>
                    <a:pt x="6216" y="1"/>
                  </a:moveTo>
                  <a:cubicBezTo>
                    <a:pt x="6202" y="1"/>
                    <a:pt x="6187" y="2"/>
                    <a:pt x="6172" y="6"/>
                  </a:cubicBezTo>
                  <a:cubicBezTo>
                    <a:pt x="6068" y="33"/>
                    <a:pt x="5998" y="130"/>
                    <a:pt x="6026" y="243"/>
                  </a:cubicBezTo>
                  <a:cubicBezTo>
                    <a:pt x="6042" y="329"/>
                    <a:pt x="6120" y="400"/>
                    <a:pt x="6217" y="400"/>
                  </a:cubicBezTo>
                  <a:cubicBezTo>
                    <a:pt x="6225" y="400"/>
                    <a:pt x="6244" y="392"/>
                    <a:pt x="6252" y="392"/>
                  </a:cubicBezTo>
                  <a:cubicBezTo>
                    <a:pt x="6366" y="373"/>
                    <a:pt x="6426" y="268"/>
                    <a:pt x="6410" y="155"/>
                  </a:cubicBezTo>
                  <a:cubicBezTo>
                    <a:pt x="6386" y="64"/>
                    <a:pt x="6305" y="1"/>
                    <a:pt x="6216" y="1"/>
                  </a:cubicBezTo>
                  <a:close/>
                  <a:moveTo>
                    <a:pt x="5637" y="140"/>
                  </a:moveTo>
                  <a:cubicBezTo>
                    <a:pt x="5620" y="140"/>
                    <a:pt x="5604" y="142"/>
                    <a:pt x="5587" y="146"/>
                  </a:cubicBezTo>
                  <a:cubicBezTo>
                    <a:pt x="5482" y="172"/>
                    <a:pt x="5421" y="287"/>
                    <a:pt x="5448" y="392"/>
                  </a:cubicBezTo>
                  <a:cubicBezTo>
                    <a:pt x="5474" y="478"/>
                    <a:pt x="5553" y="530"/>
                    <a:pt x="5639" y="530"/>
                  </a:cubicBezTo>
                  <a:cubicBezTo>
                    <a:pt x="5658" y="530"/>
                    <a:pt x="5675" y="530"/>
                    <a:pt x="5692" y="522"/>
                  </a:cubicBezTo>
                  <a:cubicBezTo>
                    <a:pt x="5797" y="497"/>
                    <a:pt x="5858" y="392"/>
                    <a:pt x="5832" y="287"/>
                  </a:cubicBezTo>
                  <a:cubicBezTo>
                    <a:pt x="5810" y="199"/>
                    <a:pt x="5726" y="140"/>
                    <a:pt x="5637" y="140"/>
                  </a:cubicBezTo>
                  <a:close/>
                  <a:moveTo>
                    <a:pt x="5078" y="310"/>
                  </a:moveTo>
                  <a:cubicBezTo>
                    <a:pt x="5058" y="310"/>
                    <a:pt x="5038" y="314"/>
                    <a:pt x="5018" y="321"/>
                  </a:cubicBezTo>
                  <a:cubicBezTo>
                    <a:pt x="4913" y="356"/>
                    <a:pt x="4852" y="470"/>
                    <a:pt x="4888" y="566"/>
                  </a:cubicBezTo>
                  <a:cubicBezTo>
                    <a:pt x="4924" y="654"/>
                    <a:pt x="4993" y="707"/>
                    <a:pt x="5081" y="707"/>
                  </a:cubicBezTo>
                  <a:cubicBezTo>
                    <a:pt x="5098" y="707"/>
                    <a:pt x="5123" y="696"/>
                    <a:pt x="5142" y="696"/>
                  </a:cubicBezTo>
                  <a:cubicBezTo>
                    <a:pt x="5247" y="663"/>
                    <a:pt x="5299" y="549"/>
                    <a:pt x="5264" y="444"/>
                  </a:cubicBezTo>
                  <a:cubicBezTo>
                    <a:pt x="5235" y="361"/>
                    <a:pt x="5158" y="310"/>
                    <a:pt x="5078" y="310"/>
                  </a:cubicBezTo>
                  <a:close/>
                  <a:moveTo>
                    <a:pt x="4524" y="515"/>
                  </a:moveTo>
                  <a:cubicBezTo>
                    <a:pt x="4500" y="515"/>
                    <a:pt x="4475" y="520"/>
                    <a:pt x="4452" y="530"/>
                  </a:cubicBezTo>
                  <a:cubicBezTo>
                    <a:pt x="4347" y="574"/>
                    <a:pt x="4303" y="688"/>
                    <a:pt x="4347" y="784"/>
                  </a:cubicBezTo>
                  <a:cubicBezTo>
                    <a:pt x="4372" y="864"/>
                    <a:pt x="4452" y="906"/>
                    <a:pt x="4529" y="906"/>
                  </a:cubicBezTo>
                  <a:cubicBezTo>
                    <a:pt x="4546" y="906"/>
                    <a:pt x="4573" y="906"/>
                    <a:pt x="4598" y="898"/>
                  </a:cubicBezTo>
                  <a:cubicBezTo>
                    <a:pt x="4703" y="854"/>
                    <a:pt x="4748" y="740"/>
                    <a:pt x="4703" y="635"/>
                  </a:cubicBezTo>
                  <a:cubicBezTo>
                    <a:pt x="4678" y="562"/>
                    <a:pt x="4601" y="515"/>
                    <a:pt x="4524" y="515"/>
                  </a:cubicBezTo>
                  <a:close/>
                  <a:moveTo>
                    <a:pt x="3985" y="757"/>
                  </a:moveTo>
                  <a:cubicBezTo>
                    <a:pt x="3956" y="757"/>
                    <a:pt x="3927" y="764"/>
                    <a:pt x="3900" y="776"/>
                  </a:cubicBezTo>
                  <a:cubicBezTo>
                    <a:pt x="3803" y="828"/>
                    <a:pt x="3759" y="942"/>
                    <a:pt x="3812" y="1038"/>
                  </a:cubicBezTo>
                  <a:cubicBezTo>
                    <a:pt x="3847" y="1108"/>
                    <a:pt x="3916" y="1152"/>
                    <a:pt x="3988" y="1152"/>
                  </a:cubicBezTo>
                  <a:cubicBezTo>
                    <a:pt x="4013" y="1152"/>
                    <a:pt x="4049" y="1143"/>
                    <a:pt x="4074" y="1135"/>
                  </a:cubicBezTo>
                  <a:cubicBezTo>
                    <a:pt x="4170" y="1082"/>
                    <a:pt x="4214" y="969"/>
                    <a:pt x="4162" y="872"/>
                  </a:cubicBezTo>
                  <a:cubicBezTo>
                    <a:pt x="4130" y="797"/>
                    <a:pt x="4059" y="757"/>
                    <a:pt x="3985" y="757"/>
                  </a:cubicBezTo>
                  <a:close/>
                  <a:moveTo>
                    <a:pt x="3462" y="1031"/>
                  </a:moveTo>
                  <a:cubicBezTo>
                    <a:pt x="3429" y="1031"/>
                    <a:pt x="3397" y="1039"/>
                    <a:pt x="3367" y="1055"/>
                  </a:cubicBezTo>
                  <a:cubicBezTo>
                    <a:pt x="3270" y="1116"/>
                    <a:pt x="3245" y="1231"/>
                    <a:pt x="3297" y="1326"/>
                  </a:cubicBezTo>
                  <a:cubicBezTo>
                    <a:pt x="3331" y="1389"/>
                    <a:pt x="3402" y="1431"/>
                    <a:pt x="3463" y="1431"/>
                  </a:cubicBezTo>
                  <a:cubicBezTo>
                    <a:pt x="3497" y="1431"/>
                    <a:pt x="3532" y="1422"/>
                    <a:pt x="3568" y="1406"/>
                  </a:cubicBezTo>
                  <a:cubicBezTo>
                    <a:pt x="3654" y="1345"/>
                    <a:pt x="3690" y="1231"/>
                    <a:pt x="3637" y="1135"/>
                  </a:cubicBezTo>
                  <a:cubicBezTo>
                    <a:pt x="3601" y="1068"/>
                    <a:pt x="3533" y="1031"/>
                    <a:pt x="3462" y="1031"/>
                  </a:cubicBezTo>
                  <a:close/>
                  <a:moveTo>
                    <a:pt x="2965" y="1345"/>
                  </a:moveTo>
                  <a:cubicBezTo>
                    <a:pt x="2928" y="1345"/>
                    <a:pt x="2891" y="1356"/>
                    <a:pt x="2859" y="1378"/>
                  </a:cubicBezTo>
                  <a:cubicBezTo>
                    <a:pt x="2762" y="1441"/>
                    <a:pt x="2737" y="1563"/>
                    <a:pt x="2798" y="1651"/>
                  </a:cubicBezTo>
                  <a:cubicBezTo>
                    <a:pt x="2842" y="1712"/>
                    <a:pt x="2903" y="1737"/>
                    <a:pt x="2964" y="1737"/>
                  </a:cubicBezTo>
                  <a:cubicBezTo>
                    <a:pt x="2999" y="1737"/>
                    <a:pt x="3043" y="1729"/>
                    <a:pt x="3077" y="1704"/>
                  </a:cubicBezTo>
                  <a:cubicBezTo>
                    <a:pt x="3165" y="1641"/>
                    <a:pt x="3192" y="1519"/>
                    <a:pt x="3129" y="1431"/>
                  </a:cubicBezTo>
                  <a:cubicBezTo>
                    <a:pt x="3091" y="1376"/>
                    <a:pt x="3028" y="1345"/>
                    <a:pt x="2965" y="1345"/>
                  </a:cubicBezTo>
                  <a:close/>
                  <a:moveTo>
                    <a:pt x="2484" y="1686"/>
                  </a:moveTo>
                  <a:cubicBezTo>
                    <a:pt x="2443" y="1686"/>
                    <a:pt x="2402" y="1700"/>
                    <a:pt x="2370" y="1729"/>
                  </a:cubicBezTo>
                  <a:cubicBezTo>
                    <a:pt x="2282" y="1798"/>
                    <a:pt x="2265" y="1922"/>
                    <a:pt x="2326" y="2008"/>
                  </a:cubicBezTo>
                  <a:cubicBezTo>
                    <a:pt x="2370" y="2052"/>
                    <a:pt x="2431" y="2079"/>
                    <a:pt x="2483" y="2079"/>
                  </a:cubicBezTo>
                  <a:cubicBezTo>
                    <a:pt x="2527" y="2079"/>
                    <a:pt x="2571" y="2071"/>
                    <a:pt x="2605" y="2043"/>
                  </a:cubicBezTo>
                  <a:cubicBezTo>
                    <a:pt x="2693" y="1974"/>
                    <a:pt x="2710" y="1850"/>
                    <a:pt x="2640" y="1764"/>
                  </a:cubicBezTo>
                  <a:cubicBezTo>
                    <a:pt x="2600" y="1713"/>
                    <a:pt x="2541" y="1686"/>
                    <a:pt x="2484" y="1686"/>
                  </a:cubicBezTo>
                  <a:close/>
                  <a:moveTo>
                    <a:pt x="2030" y="2066"/>
                  </a:moveTo>
                  <a:cubicBezTo>
                    <a:pt x="1985" y="2066"/>
                    <a:pt x="1938" y="2081"/>
                    <a:pt x="1898" y="2113"/>
                  </a:cubicBezTo>
                  <a:cubicBezTo>
                    <a:pt x="1818" y="2184"/>
                    <a:pt x="1809" y="2314"/>
                    <a:pt x="1889" y="2394"/>
                  </a:cubicBezTo>
                  <a:cubicBezTo>
                    <a:pt x="1923" y="2438"/>
                    <a:pt x="1975" y="2455"/>
                    <a:pt x="2028" y="2455"/>
                  </a:cubicBezTo>
                  <a:cubicBezTo>
                    <a:pt x="2080" y="2455"/>
                    <a:pt x="2124" y="2446"/>
                    <a:pt x="2160" y="2411"/>
                  </a:cubicBezTo>
                  <a:cubicBezTo>
                    <a:pt x="2248" y="2333"/>
                    <a:pt x="2248" y="2209"/>
                    <a:pt x="2177" y="2132"/>
                  </a:cubicBezTo>
                  <a:cubicBezTo>
                    <a:pt x="2139" y="2088"/>
                    <a:pt x="2085" y="2066"/>
                    <a:pt x="2030" y="2066"/>
                  </a:cubicBezTo>
                  <a:close/>
                  <a:moveTo>
                    <a:pt x="1604" y="2473"/>
                  </a:moveTo>
                  <a:cubicBezTo>
                    <a:pt x="1553" y="2473"/>
                    <a:pt x="1501" y="2493"/>
                    <a:pt x="1461" y="2532"/>
                  </a:cubicBezTo>
                  <a:cubicBezTo>
                    <a:pt x="1390" y="2612"/>
                    <a:pt x="1390" y="2734"/>
                    <a:pt x="1469" y="2805"/>
                  </a:cubicBezTo>
                  <a:cubicBezTo>
                    <a:pt x="1503" y="2847"/>
                    <a:pt x="1555" y="2866"/>
                    <a:pt x="1600" y="2866"/>
                  </a:cubicBezTo>
                  <a:cubicBezTo>
                    <a:pt x="1652" y="2866"/>
                    <a:pt x="1704" y="2847"/>
                    <a:pt x="1749" y="2805"/>
                  </a:cubicBezTo>
                  <a:cubicBezTo>
                    <a:pt x="1818" y="2726"/>
                    <a:pt x="1818" y="2604"/>
                    <a:pt x="1740" y="2524"/>
                  </a:cubicBezTo>
                  <a:cubicBezTo>
                    <a:pt x="1701" y="2490"/>
                    <a:pt x="1653" y="2473"/>
                    <a:pt x="1604" y="2473"/>
                  </a:cubicBezTo>
                  <a:close/>
                  <a:moveTo>
                    <a:pt x="1209" y="2906"/>
                  </a:moveTo>
                  <a:cubicBezTo>
                    <a:pt x="1152" y="2906"/>
                    <a:pt x="1097" y="2930"/>
                    <a:pt x="1058" y="2979"/>
                  </a:cubicBezTo>
                  <a:cubicBezTo>
                    <a:pt x="989" y="3057"/>
                    <a:pt x="997" y="3181"/>
                    <a:pt x="1075" y="3250"/>
                  </a:cubicBezTo>
                  <a:cubicBezTo>
                    <a:pt x="1119" y="3286"/>
                    <a:pt x="1163" y="3303"/>
                    <a:pt x="1207" y="3303"/>
                  </a:cubicBezTo>
                  <a:cubicBezTo>
                    <a:pt x="1260" y="3303"/>
                    <a:pt x="1320" y="3277"/>
                    <a:pt x="1356" y="3233"/>
                  </a:cubicBezTo>
                  <a:cubicBezTo>
                    <a:pt x="1425" y="3145"/>
                    <a:pt x="1417" y="3024"/>
                    <a:pt x="1337" y="2952"/>
                  </a:cubicBezTo>
                  <a:cubicBezTo>
                    <a:pt x="1299" y="2922"/>
                    <a:pt x="1254" y="2906"/>
                    <a:pt x="1209" y="2906"/>
                  </a:cubicBezTo>
                  <a:close/>
                  <a:moveTo>
                    <a:pt x="838" y="3371"/>
                  </a:moveTo>
                  <a:cubicBezTo>
                    <a:pt x="778" y="3371"/>
                    <a:pt x="719" y="3399"/>
                    <a:pt x="682" y="3452"/>
                  </a:cubicBezTo>
                  <a:cubicBezTo>
                    <a:pt x="622" y="3540"/>
                    <a:pt x="638" y="3662"/>
                    <a:pt x="727" y="3722"/>
                  </a:cubicBezTo>
                  <a:cubicBezTo>
                    <a:pt x="760" y="3750"/>
                    <a:pt x="796" y="3766"/>
                    <a:pt x="840" y="3766"/>
                  </a:cubicBezTo>
                  <a:cubicBezTo>
                    <a:pt x="901" y="3766"/>
                    <a:pt x="962" y="3739"/>
                    <a:pt x="997" y="3687"/>
                  </a:cubicBezTo>
                  <a:cubicBezTo>
                    <a:pt x="1066" y="3592"/>
                    <a:pt x="1041" y="3468"/>
                    <a:pt x="953" y="3408"/>
                  </a:cubicBezTo>
                  <a:cubicBezTo>
                    <a:pt x="918" y="3383"/>
                    <a:pt x="878" y="3371"/>
                    <a:pt x="838" y="3371"/>
                  </a:cubicBezTo>
                  <a:close/>
                  <a:moveTo>
                    <a:pt x="513" y="3862"/>
                  </a:moveTo>
                  <a:cubicBezTo>
                    <a:pt x="447" y="3862"/>
                    <a:pt x="380" y="3893"/>
                    <a:pt x="340" y="3949"/>
                  </a:cubicBezTo>
                  <a:cubicBezTo>
                    <a:pt x="288" y="4046"/>
                    <a:pt x="315" y="4169"/>
                    <a:pt x="401" y="4222"/>
                  </a:cubicBezTo>
                  <a:cubicBezTo>
                    <a:pt x="437" y="4247"/>
                    <a:pt x="473" y="4255"/>
                    <a:pt x="506" y="4255"/>
                  </a:cubicBezTo>
                  <a:cubicBezTo>
                    <a:pt x="578" y="4255"/>
                    <a:pt x="638" y="4222"/>
                    <a:pt x="674" y="4159"/>
                  </a:cubicBezTo>
                  <a:cubicBezTo>
                    <a:pt x="735" y="4064"/>
                    <a:pt x="708" y="3949"/>
                    <a:pt x="611" y="3888"/>
                  </a:cubicBezTo>
                  <a:cubicBezTo>
                    <a:pt x="581" y="3870"/>
                    <a:pt x="547" y="3862"/>
                    <a:pt x="513" y="3862"/>
                  </a:cubicBezTo>
                  <a:close/>
                  <a:moveTo>
                    <a:pt x="224" y="4379"/>
                  </a:moveTo>
                  <a:cubicBezTo>
                    <a:pt x="147" y="4379"/>
                    <a:pt x="76" y="4423"/>
                    <a:pt x="44" y="4501"/>
                  </a:cubicBezTo>
                  <a:cubicBezTo>
                    <a:pt x="0" y="4598"/>
                    <a:pt x="53" y="4711"/>
                    <a:pt x="149" y="4755"/>
                  </a:cubicBezTo>
                  <a:cubicBezTo>
                    <a:pt x="175" y="4772"/>
                    <a:pt x="202" y="4772"/>
                    <a:pt x="227" y="4772"/>
                  </a:cubicBezTo>
                  <a:cubicBezTo>
                    <a:pt x="307" y="4772"/>
                    <a:pt x="376" y="4728"/>
                    <a:pt x="401" y="4658"/>
                  </a:cubicBezTo>
                  <a:cubicBezTo>
                    <a:pt x="445" y="4553"/>
                    <a:pt x="401" y="4440"/>
                    <a:pt x="307" y="4396"/>
                  </a:cubicBezTo>
                  <a:cubicBezTo>
                    <a:pt x="279" y="4385"/>
                    <a:pt x="251" y="4379"/>
                    <a:pt x="224" y="4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5236087" y="212601"/>
              <a:ext cx="534077" cy="421372"/>
            </a:xfrm>
            <a:custGeom>
              <a:avLst/>
              <a:gdLst/>
              <a:ahLst/>
              <a:cxnLst/>
              <a:rect l="l" t="t" r="r" b="b"/>
              <a:pathLst>
                <a:path w="3770" h="2975" extrusionOk="0">
                  <a:moveTo>
                    <a:pt x="1058" y="1"/>
                  </a:moveTo>
                  <a:cubicBezTo>
                    <a:pt x="1058" y="1"/>
                    <a:pt x="1042" y="9"/>
                    <a:pt x="1014" y="9"/>
                  </a:cubicBezTo>
                  <a:cubicBezTo>
                    <a:pt x="998" y="20"/>
                    <a:pt x="970" y="20"/>
                    <a:pt x="945" y="28"/>
                  </a:cubicBezTo>
                  <a:cubicBezTo>
                    <a:pt x="918" y="36"/>
                    <a:pt x="901" y="45"/>
                    <a:pt x="876" y="45"/>
                  </a:cubicBezTo>
                  <a:cubicBezTo>
                    <a:pt x="857" y="53"/>
                    <a:pt x="849" y="62"/>
                    <a:pt x="840" y="62"/>
                  </a:cubicBezTo>
                  <a:cubicBezTo>
                    <a:pt x="586" y="211"/>
                    <a:pt x="393" y="387"/>
                    <a:pt x="255" y="597"/>
                  </a:cubicBezTo>
                  <a:cubicBezTo>
                    <a:pt x="114" y="815"/>
                    <a:pt x="36" y="1042"/>
                    <a:pt x="18" y="1296"/>
                  </a:cubicBezTo>
                  <a:cubicBezTo>
                    <a:pt x="9" y="1436"/>
                    <a:pt x="1" y="1566"/>
                    <a:pt x="1" y="1707"/>
                  </a:cubicBezTo>
                  <a:lnTo>
                    <a:pt x="1" y="2756"/>
                  </a:lnTo>
                  <a:cubicBezTo>
                    <a:pt x="1" y="2826"/>
                    <a:pt x="26" y="2878"/>
                    <a:pt x="70" y="2914"/>
                  </a:cubicBezTo>
                  <a:cubicBezTo>
                    <a:pt x="122" y="2947"/>
                    <a:pt x="167" y="2975"/>
                    <a:pt x="227" y="2975"/>
                  </a:cubicBezTo>
                  <a:lnTo>
                    <a:pt x="1401" y="2975"/>
                  </a:lnTo>
                  <a:cubicBezTo>
                    <a:pt x="1470" y="2975"/>
                    <a:pt x="1522" y="2947"/>
                    <a:pt x="1558" y="2914"/>
                  </a:cubicBezTo>
                  <a:cubicBezTo>
                    <a:pt x="1600" y="2878"/>
                    <a:pt x="1619" y="2826"/>
                    <a:pt x="1619" y="2756"/>
                  </a:cubicBezTo>
                  <a:lnTo>
                    <a:pt x="1619" y="1680"/>
                  </a:lnTo>
                  <a:cubicBezTo>
                    <a:pt x="1619" y="1619"/>
                    <a:pt x="1600" y="1566"/>
                    <a:pt x="1566" y="1522"/>
                  </a:cubicBezTo>
                  <a:cubicBezTo>
                    <a:pt x="1531" y="1489"/>
                    <a:pt x="1478" y="1470"/>
                    <a:pt x="1417" y="1470"/>
                  </a:cubicBezTo>
                  <a:lnTo>
                    <a:pt x="1138" y="1470"/>
                  </a:lnTo>
                  <a:cubicBezTo>
                    <a:pt x="1086" y="1453"/>
                    <a:pt x="1050" y="1426"/>
                    <a:pt x="1050" y="1365"/>
                  </a:cubicBezTo>
                  <a:lnTo>
                    <a:pt x="1050" y="1147"/>
                  </a:lnTo>
                  <a:cubicBezTo>
                    <a:pt x="1050" y="1050"/>
                    <a:pt x="1075" y="964"/>
                    <a:pt x="1119" y="884"/>
                  </a:cubicBezTo>
                  <a:cubicBezTo>
                    <a:pt x="1163" y="807"/>
                    <a:pt x="1207" y="735"/>
                    <a:pt x="1260" y="674"/>
                  </a:cubicBezTo>
                  <a:cubicBezTo>
                    <a:pt x="1312" y="614"/>
                    <a:pt x="1365" y="561"/>
                    <a:pt x="1409" y="517"/>
                  </a:cubicBezTo>
                  <a:cubicBezTo>
                    <a:pt x="1453" y="473"/>
                    <a:pt x="1470" y="429"/>
                    <a:pt x="1470" y="395"/>
                  </a:cubicBezTo>
                  <a:cubicBezTo>
                    <a:pt x="1470" y="368"/>
                    <a:pt x="1470" y="343"/>
                    <a:pt x="1461" y="316"/>
                  </a:cubicBezTo>
                  <a:cubicBezTo>
                    <a:pt x="1453" y="290"/>
                    <a:pt x="1417" y="255"/>
                    <a:pt x="1365" y="211"/>
                  </a:cubicBezTo>
                  <a:lnTo>
                    <a:pt x="1180" y="72"/>
                  </a:lnTo>
                  <a:cubicBezTo>
                    <a:pt x="1155" y="53"/>
                    <a:pt x="1138" y="36"/>
                    <a:pt x="1119" y="28"/>
                  </a:cubicBezTo>
                  <a:cubicBezTo>
                    <a:pt x="1111" y="9"/>
                    <a:pt x="1086" y="1"/>
                    <a:pt x="1058" y="1"/>
                  </a:cubicBezTo>
                  <a:close/>
                  <a:moveTo>
                    <a:pt x="3218" y="1"/>
                  </a:moveTo>
                  <a:cubicBezTo>
                    <a:pt x="3210" y="1"/>
                    <a:pt x="3193" y="9"/>
                    <a:pt x="3174" y="9"/>
                  </a:cubicBezTo>
                  <a:cubicBezTo>
                    <a:pt x="3149" y="20"/>
                    <a:pt x="3132" y="20"/>
                    <a:pt x="3105" y="28"/>
                  </a:cubicBezTo>
                  <a:cubicBezTo>
                    <a:pt x="3079" y="36"/>
                    <a:pt x="3052" y="45"/>
                    <a:pt x="3035" y="45"/>
                  </a:cubicBezTo>
                  <a:cubicBezTo>
                    <a:pt x="3016" y="53"/>
                    <a:pt x="3000" y="62"/>
                    <a:pt x="3000" y="62"/>
                  </a:cubicBezTo>
                  <a:cubicBezTo>
                    <a:pt x="2746" y="211"/>
                    <a:pt x="2555" y="387"/>
                    <a:pt x="2414" y="597"/>
                  </a:cubicBezTo>
                  <a:cubicBezTo>
                    <a:pt x="2274" y="815"/>
                    <a:pt x="2196" y="1042"/>
                    <a:pt x="2169" y="1296"/>
                  </a:cubicBezTo>
                  <a:cubicBezTo>
                    <a:pt x="2160" y="1436"/>
                    <a:pt x="2160" y="1566"/>
                    <a:pt x="2160" y="1707"/>
                  </a:cubicBezTo>
                  <a:lnTo>
                    <a:pt x="2160" y="2756"/>
                  </a:lnTo>
                  <a:cubicBezTo>
                    <a:pt x="2160" y="2826"/>
                    <a:pt x="2177" y="2878"/>
                    <a:pt x="2229" y="2914"/>
                  </a:cubicBezTo>
                  <a:cubicBezTo>
                    <a:pt x="2274" y="2947"/>
                    <a:pt x="2326" y="2975"/>
                    <a:pt x="2378" y="2975"/>
                  </a:cubicBezTo>
                  <a:lnTo>
                    <a:pt x="3560" y="2975"/>
                  </a:lnTo>
                  <a:cubicBezTo>
                    <a:pt x="3629" y="2975"/>
                    <a:pt x="3682" y="2947"/>
                    <a:pt x="3717" y="2914"/>
                  </a:cubicBezTo>
                  <a:cubicBezTo>
                    <a:pt x="3751" y="2878"/>
                    <a:pt x="3770" y="2826"/>
                    <a:pt x="3770" y="2756"/>
                  </a:cubicBezTo>
                  <a:lnTo>
                    <a:pt x="3770" y="1680"/>
                  </a:lnTo>
                  <a:cubicBezTo>
                    <a:pt x="3770" y="1619"/>
                    <a:pt x="3751" y="1566"/>
                    <a:pt x="3717" y="1522"/>
                  </a:cubicBezTo>
                  <a:cubicBezTo>
                    <a:pt x="3682" y="1489"/>
                    <a:pt x="3638" y="1470"/>
                    <a:pt x="3568" y="1470"/>
                  </a:cubicBezTo>
                  <a:lnTo>
                    <a:pt x="3298" y="1470"/>
                  </a:lnTo>
                  <a:cubicBezTo>
                    <a:pt x="3237" y="1453"/>
                    <a:pt x="3210" y="1426"/>
                    <a:pt x="3210" y="1365"/>
                  </a:cubicBezTo>
                  <a:lnTo>
                    <a:pt x="3210" y="1147"/>
                  </a:lnTo>
                  <a:cubicBezTo>
                    <a:pt x="3210" y="1050"/>
                    <a:pt x="3226" y="964"/>
                    <a:pt x="3270" y="884"/>
                  </a:cubicBezTo>
                  <a:cubicBezTo>
                    <a:pt x="3314" y="807"/>
                    <a:pt x="3367" y="735"/>
                    <a:pt x="3419" y="674"/>
                  </a:cubicBezTo>
                  <a:cubicBezTo>
                    <a:pt x="3472" y="614"/>
                    <a:pt x="3524" y="561"/>
                    <a:pt x="3568" y="517"/>
                  </a:cubicBezTo>
                  <a:cubicBezTo>
                    <a:pt x="3612" y="473"/>
                    <a:pt x="3629" y="429"/>
                    <a:pt x="3629" y="395"/>
                  </a:cubicBezTo>
                  <a:cubicBezTo>
                    <a:pt x="3629" y="368"/>
                    <a:pt x="3621" y="343"/>
                    <a:pt x="3612" y="316"/>
                  </a:cubicBezTo>
                  <a:cubicBezTo>
                    <a:pt x="3604" y="290"/>
                    <a:pt x="3577" y="255"/>
                    <a:pt x="3516" y="211"/>
                  </a:cubicBezTo>
                  <a:lnTo>
                    <a:pt x="3331" y="72"/>
                  </a:lnTo>
                  <a:cubicBezTo>
                    <a:pt x="3314" y="53"/>
                    <a:pt x="3298" y="36"/>
                    <a:pt x="3279" y="28"/>
                  </a:cubicBezTo>
                  <a:cubicBezTo>
                    <a:pt x="3262" y="9"/>
                    <a:pt x="3245" y="1"/>
                    <a:pt x="32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8" name="Google Shape;928;p37"/>
            <p:cNvGrpSpPr/>
            <p:nvPr/>
          </p:nvGrpSpPr>
          <p:grpSpPr>
            <a:xfrm>
              <a:off x="7545544" y="2179751"/>
              <a:ext cx="1188861" cy="547513"/>
              <a:chOff x="5309609" y="708872"/>
              <a:chExt cx="1108185" cy="510359"/>
            </a:xfrm>
          </p:grpSpPr>
          <p:sp>
            <p:nvSpPr>
              <p:cNvPr id="929" name="Google Shape;929;p37"/>
              <p:cNvSpPr/>
              <p:nvPr/>
            </p:nvSpPr>
            <p:spPr>
              <a:xfrm>
                <a:off x="5377468" y="733899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7"/>
              <p:cNvSpPr/>
              <p:nvPr/>
            </p:nvSpPr>
            <p:spPr>
              <a:xfrm>
                <a:off x="6047795" y="1009460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7"/>
              <p:cNvSpPr/>
              <p:nvPr/>
            </p:nvSpPr>
            <p:spPr>
              <a:xfrm>
                <a:off x="5790552" y="819819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7"/>
              <p:cNvSpPr/>
              <p:nvPr/>
            </p:nvSpPr>
            <p:spPr>
              <a:xfrm>
                <a:off x="5375145" y="711710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7"/>
              <p:cNvSpPr/>
              <p:nvPr/>
            </p:nvSpPr>
            <p:spPr>
              <a:xfrm>
                <a:off x="5309609" y="708872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7"/>
              <p:cNvSpPr/>
              <p:nvPr/>
            </p:nvSpPr>
            <p:spPr>
              <a:xfrm>
                <a:off x="5400173" y="720225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Google Shape;850;p37"/>
          <p:cNvSpPr txBox="1">
            <a:spLocks noGrp="1"/>
          </p:cNvSpPr>
          <p:nvPr>
            <p:ph type="title"/>
          </p:nvPr>
        </p:nvSpPr>
        <p:spPr>
          <a:xfrm>
            <a:off x="605128" y="2977955"/>
            <a:ext cx="6110057" cy="18847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ru-RU" dirty="0"/>
            </a:br>
            <a:r>
              <a:rPr lang="ru-RU" dirty="0"/>
              <a:t>Как делиться кодом с товарищем?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6732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23" y="111872"/>
            <a:ext cx="7360744" cy="572700"/>
          </a:xfrm>
        </p:spPr>
        <p:txBody>
          <a:bodyPr/>
          <a:lstStyle/>
          <a:p>
            <a:pPr algn="ctr"/>
            <a:r>
              <a:rPr lang="en" sz="4000" dirty="0"/>
              <a:t>Типы языков программирования</a:t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Google Shape;123;p17"/>
          <p:cNvSpPr/>
          <p:nvPr/>
        </p:nvSpPr>
        <p:spPr>
          <a:xfrm>
            <a:off x="1933875" y="1746778"/>
            <a:ext cx="1864800" cy="30360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Montserrat"/>
                <a:ea typeface="Montserrat"/>
                <a:cs typeface="Montserrat"/>
                <a:sym typeface="Montserrat"/>
              </a:rPr>
              <a:t>Компилируемые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124;p17"/>
          <p:cNvSpPr/>
          <p:nvPr/>
        </p:nvSpPr>
        <p:spPr>
          <a:xfrm>
            <a:off x="5692961" y="1743478"/>
            <a:ext cx="2206800" cy="30690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Montserrat"/>
                <a:ea typeface="Montserrat"/>
                <a:cs typeface="Montserrat"/>
                <a:sym typeface="Montserrat"/>
              </a:rPr>
              <a:t>Интерпретируемые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125;p17"/>
          <p:cNvSpPr txBox="1"/>
          <p:nvPr/>
        </p:nvSpPr>
        <p:spPr>
          <a:xfrm>
            <a:off x="1145075" y="2250330"/>
            <a:ext cx="3151200" cy="1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Если программа написана на компилируемом языке, то перед выполнением ее нужно проверить на наличие синтаксических ошибок и уже после этого перевести в понятную для компьютера форму – машинный код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126;p17"/>
          <p:cNvSpPr txBox="1"/>
          <p:nvPr/>
        </p:nvSpPr>
        <p:spPr>
          <a:xfrm>
            <a:off x="5308074" y="2250330"/>
            <a:ext cx="3365100" cy="14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Если программа написана на интерпретируемом языке, она не переводится целиком в машинный код, а специальная программа, которая называется интерпретатором – идет по коду, анализирует его и выполняет каждую отдельную команду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Google Shape;12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58672" y="4142625"/>
            <a:ext cx="924006" cy="76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0756" y="4142625"/>
            <a:ext cx="799737" cy="751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89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Модель выполнения </a:t>
            </a:r>
            <a:r>
              <a:rPr lang="en-US" sz="4000" dirty="0"/>
              <a:t>Python</a:t>
            </a:r>
            <a:br>
              <a:rPr lang="ru-RU" sz="3200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24" y="2523461"/>
            <a:ext cx="6630325" cy="226726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>
          <a:xfrm>
            <a:off x="607693" y="1651591"/>
            <a:ext cx="7692790" cy="707609"/>
          </a:xfrm>
        </p:spPr>
        <p:txBody>
          <a:bodyPr/>
          <a:lstStyle/>
          <a:p>
            <a:pPr marL="0" indent="0"/>
            <a:r>
              <a:rPr lang="ru-RU" dirty="0"/>
              <a:t>Набираемый вами исходный код транслируется в байт-код, который затем выполняется виртуальной машиной </a:t>
            </a:r>
            <a:r>
              <a:rPr lang="ru-RU" dirty="0" err="1"/>
              <a:t>Python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3648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dirty="0"/>
              <a:t>Команда print()</a:t>
            </a:r>
            <a:br>
              <a:rPr lang="ru-RU" sz="3200" dirty="0"/>
            </a:br>
            <a:endParaRPr lang="ru-RU" dirty="0"/>
          </a:p>
        </p:txBody>
      </p:sp>
      <p:sp>
        <p:nvSpPr>
          <p:cNvPr id="6" name="Google Shape;203;p27"/>
          <p:cNvSpPr txBox="1">
            <a:spLocks/>
          </p:cNvSpPr>
          <p:nvPr/>
        </p:nvSpPr>
        <p:spPr>
          <a:xfrm>
            <a:off x="720000" y="1358500"/>
            <a:ext cx="7461300" cy="12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  <a:buFont typeface="Figtree"/>
              <a:buNone/>
            </a:pPr>
            <a:r>
              <a:rPr lang="ru-RU"/>
              <a:t>Для вывода данных на экран используется команда</a:t>
            </a:r>
            <a:r>
              <a:rPr lang="ru-RU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b="1">
                <a:solidFill>
                  <a:srgbClr val="0B5394"/>
                </a:solidFill>
                <a:latin typeface="Courier New"/>
                <a:ea typeface="Courier New"/>
                <a:cs typeface="Courier New"/>
                <a:sym typeface="Courier New"/>
              </a:rPr>
              <a:t>print():</a:t>
            </a:r>
          </a:p>
          <a:p>
            <a:pPr marL="0" indent="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endParaRPr lang="ru-RU" dirty="0"/>
          </a:p>
        </p:txBody>
      </p:sp>
      <p:sp>
        <p:nvSpPr>
          <p:cNvPr id="7" name="Google Shape;204;p27"/>
          <p:cNvSpPr txBox="1">
            <a:spLocks/>
          </p:cNvSpPr>
          <p:nvPr/>
        </p:nvSpPr>
        <p:spPr>
          <a:xfrm>
            <a:off x="835350" y="1965800"/>
            <a:ext cx="3884100" cy="4656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buFont typeface="Figtree"/>
              <a:buNone/>
            </a:pPr>
            <a:r>
              <a:rPr lang="ru-RU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ru-RU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('</a:t>
            </a:r>
            <a:r>
              <a:rPr lang="ru-RU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Мы изучаем язык </a:t>
            </a:r>
            <a:r>
              <a:rPr lang="ru-RU" dirty="0" err="1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Python</a:t>
            </a:r>
            <a:r>
              <a:rPr lang="ru-RU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')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ru-RU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</p:txBody>
      </p:sp>
      <p:sp>
        <p:nvSpPr>
          <p:cNvPr id="8" name="Google Shape;205;p27"/>
          <p:cNvSpPr txBox="1">
            <a:spLocks/>
          </p:cNvSpPr>
          <p:nvPr/>
        </p:nvSpPr>
        <p:spPr>
          <a:xfrm>
            <a:off x="833950" y="3394000"/>
            <a:ext cx="2000700" cy="5961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86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</a:t>
            </a:r>
            <a:r>
              <a:rPr lang="en-US" dirty="0">
                <a:solidFill>
                  <a:schemeClr val="bg2"/>
                </a:solidFill>
                <a:latin typeface="Courier New"/>
                <a:ea typeface="Courier New"/>
                <a:cs typeface="Courier New"/>
                <a:sym typeface="Courier New"/>
              </a:rPr>
              <a:t>Python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print("</a:t>
            </a:r>
            <a:r>
              <a:rPr lang="en-US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Python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")</a:t>
            </a:r>
          </a:p>
        </p:txBody>
      </p:sp>
      <p:sp>
        <p:nvSpPr>
          <p:cNvPr id="9" name="Google Shape;206;p27"/>
          <p:cNvSpPr txBox="1">
            <a:spLocks/>
          </p:cNvSpPr>
          <p:nvPr/>
        </p:nvSpPr>
        <p:spPr>
          <a:xfrm>
            <a:off x="833950" y="2668600"/>
            <a:ext cx="6090900" cy="6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  <a:spcAft>
                <a:spcPts val="1600"/>
              </a:spcAft>
              <a:buFont typeface="Figtree"/>
              <a:buNone/>
            </a:pPr>
            <a:r>
              <a:rPr lang="ru-RU"/>
              <a:t>Кавычки могут быть как одинарными, так и двойными:</a:t>
            </a:r>
            <a:endParaRPr lang="ru-RU" dirty="0"/>
          </a:p>
        </p:txBody>
      </p:sp>
      <p:sp>
        <p:nvSpPr>
          <p:cNvPr id="10" name="Google Shape;207;p27"/>
          <p:cNvSpPr/>
          <p:nvPr/>
        </p:nvSpPr>
        <p:spPr>
          <a:xfrm>
            <a:off x="4117225" y="1950980"/>
            <a:ext cx="3469275" cy="1484875"/>
          </a:xfrm>
          <a:custGeom>
            <a:avLst/>
            <a:gdLst/>
            <a:ahLst/>
            <a:cxnLst/>
            <a:rect l="l" t="t" r="r" b="b"/>
            <a:pathLst>
              <a:path w="138771" h="59395" extrusionOk="0">
                <a:moveTo>
                  <a:pt x="0" y="4382"/>
                </a:moveTo>
                <a:cubicBezTo>
                  <a:pt x="32406" y="-4258"/>
                  <a:pt x="71713" y="-97"/>
                  <a:pt x="99618" y="18507"/>
                </a:cubicBezTo>
                <a:cubicBezTo>
                  <a:pt x="115319" y="28974"/>
                  <a:pt x="120869" y="53428"/>
                  <a:pt x="138771" y="59395"/>
                </a:cubicBezTo>
              </a:path>
            </a:pathLst>
          </a:custGeom>
          <a:noFill/>
          <a:ln w="19050" cap="flat" cmpd="sng">
            <a:solidFill>
              <a:srgbClr val="F1C232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1" name="Google Shape;208;p27"/>
          <p:cNvSpPr/>
          <p:nvPr/>
        </p:nvSpPr>
        <p:spPr>
          <a:xfrm>
            <a:off x="2173200" y="4086325"/>
            <a:ext cx="4801225" cy="1057175"/>
          </a:xfrm>
          <a:custGeom>
            <a:avLst/>
            <a:gdLst/>
            <a:ahLst/>
            <a:cxnLst/>
            <a:rect l="l" t="t" r="r" b="b"/>
            <a:pathLst>
              <a:path w="192049" h="42287" extrusionOk="0">
                <a:moveTo>
                  <a:pt x="0" y="0"/>
                </a:moveTo>
                <a:cubicBezTo>
                  <a:pt x="16107" y="20585"/>
                  <a:pt x="42716" y="31812"/>
                  <a:pt x="67651" y="39649"/>
                </a:cubicBezTo>
                <a:cubicBezTo>
                  <a:pt x="88476" y="46195"/>
                  <a:pt x="111762" y="38949"/>
                  <a:pt x="132823" y="33206"/>
                </a:cubicBezTo>
                <a:cubicBezTo>
                  <a:pt x="143763" y="30223"/>
                  <a:pt x="155314" y="29142"/>
                  <a:pt x="165781" y="24781"/>
                </a:cubicBezTo>
                <a:cubicBezTo>
                  <a:pt x="176335" y="20384"/>
                  <a:pt x="185185" y="11869"/>
                  <a:pt x="192049" y="2726"/>
                </a:cubicBezTo>
              </a:path>
            </a:pathLst>
          </a:custGeom>
          <a:noFill/>
          <a:ln w="19050" cap="flat" cmpd="sng">
            <a:solidFill>
              <a:srgbClr val="F1C232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2" name="Google Shape;209;p27"/>
          <p:cNvSpPr/>
          <p:nvPr/>
        </p:nvSpPr>
        <p:spPr>
          <a:xfrm>
            <a:off x="2346650" y="3138991"/>
            <a:ext cx="3791425" cy="707725"/>
          </a:xfrm>
          <a:custGeom>
            <a:avLst/>
            <a:gdLst/>
            <a:ahLst/>
            <a:cxnLst/>
            <a:rect l="l" t="t" r="r" b="b"/>
            <a:pathLst>
              <a:path w="151657" h="28309" extrusionOk="0">
                <a:moveTo>
                  <a:pt x="0" y="8157"/>
                </a:moveTo>
                <a:cubicBezTo>
                  <a:pt x="7658" y="5604"/>
                  <a:pt x="15032" y="1683"/>
                  <a:pt x="23046" y="722"/>
                </a:cubicBezTo>
                <a:cubicBezTo>
                  <a:pt x="45913" y="-2020"/>
                  <a:pt x="69697" y="3853"/>
                  <a:pt x="91193" y="12121"/>
                </a:cubicBezTo>
                <a:cubicBezTo>
                  <a:pt x="110529" y="19558"/>
                  <a:pt x="132006" y="33053"/>
                  <a:pt x="151657" y="26494"/>
                </a:cubicBezTo>
              </a:path>
            </a:pathLst>
          </a:custGeom>
          <a:noFill/>
          <a:ln w="19050" cap="flat" cmpd="sng">
            <a:solidFill>
              <a:srgbClr val="F1C232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3" name="Google Shape;210;p27"/>
          <p:cNvSpPr/>
          <p:nvPr/>
        </p:nvSpPr>
        <p:spPr>
          <a:xfrm>
            <a:off x="6316500" y="3609288"/>
            <a:ext cx="1864800" cy="30360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аргументы</a:t>
            </a:r>
            <a:r>
              <a:rPr lang="en"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endParaRPr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9358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dirty="0"/>
              <a:t>Команда input()</a:t>
            </a:r>
            <a:br>
              <a:rPr lang="ru-RU" sz="3200" dirty="0"/>
            </a:br>
            <a:endParaRPr lang="ru-RU" dirty="0"/>
          </a:p>
        </p:txBody>
      </p:sp>
      <p:sp>
        <p:nvSpPr>
          <p:cNvPr id="14" name="Google Shape;268;p33"/>
          <p:cNvSpPr txBox="1">
            <a:spLocks/>
          </p:cNvSpPr>
          <p:nvPr/>
        </p:nvSpPr>
        <p:spPr>
          <a:xfrm>
            <a:off x="496515" y="1214889"/>
            <a:ext cx="6266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  <a:buFont typeface="Figtree"/>
              <a:buNone/>
            </a:pPr>
            <a:r>
              <a:rPr lang="ru-RU"/>
              <a:t>Для считывания данных используется команда</a:t>
            </a:r>
            <a:r>
              <a:rPr lang="ru-RU"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b="1">
                <a:solidFill>
                  <a:srgbClr val="0B5394"/>
                </a:solidFill>
                <a:latin typeface="Courier New"/>
                <a:ea typeface="Courier New"/>
                <a:cs typeface="Courier New"/>
                <a:sym typeface="Courier New"/>
              </a:rPr>
              <a:t>input():</a:t>
            </a:r>
          </a:p>
          <a:p>
            <a:pPr marL="0" indent="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endParaRPr lang="ru-RU" dirty="0"/>
          </a:p>
        </p:txBody>
      </p:sp>
      <p:sp>
        <p:nvSpPr>
          <p:cNvPr id="15" name="Google Shape;269;p33"/>
          <p:cNvSpPr txBox="1">
            <a:spLocks/>
          </p:cNvSpPr>
          <p:nvPr/>
        </p:nvSpPr>
        <p:spPr>
          <a:xfrm>
            <a:off x="683740" y="1822189"/>
            <a:ext cx="3042600" cy="7974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</a:t>
            </a:r>
            <a:r>
              <a:rPr lang="ru-RU" dirty="0">
                <a:solidFill>
                  <a:schemeClr val="bg2"/>
                </a:solidFill>
                <a:latin typeface="Courier New"/>
                <a:ea typeface="Courier New"/>
                <a:cs typeface="Courier New"/>
                <a:sym typeface="Courier New"/>
              </a:rPr>
              <a:t>Как тебя зовут?</a:t>
            </a:r>
            <a:r>
              <a:rPr lang="ru-RU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name = input()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</a:t>
            </a:r>
            <a:r>
              <a:rPr lang="ru-RU" dirty="0">
                <a:solidFill>
                  <a:schemeClr val="bg2"/>
                </a:solidFill>
                <a:latin typeface="Courier New"/>
                <a:ea typeface="Courier New"/>
                <a:cs typeface="Courier New"/>
                <a:sym typeface="Courier New"/>
              </a:rPr>
              <a:t>Привет,</a:t>
            </a:r>
            <a:r>
              <a:rPr lang="ru-RU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', 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name)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en-US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</p:txBody>
      </p:sp>
      <p:sp>
        <p:nvSpPr>
          <p:cNvPr id="16" name="Google Shape;270;p33"/>
          <p:cNvSpPr txBox="1">
            <a:spLocks/>
          </p:cNvSpPr>
          <p:nvPr/>
        </p:nvSpPr>
        <p:spPr>
          <a:xfrm>
            <a:off x="3913565" y="1212589"/>
            <a:ext cx="4150800" cy="24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  <a:buFont typeface="Figtree"/>
              <a:buNone/>
            </a:pPr>
            <a:endParaRPr lang="ru-RU">
              <a:solidFill>
                <a:srgbClr val="0B5394"/>
              </a:solidFill>
            </a:endParaRPr>
          </a:p>
          <a:p>
            <a:pPr indent="-323850">
              <a:lnSpc>
                <a:spcPct val="125000"/>
              </a:lnSpc>
              <a:spcBef>
                <a:spcPts val="1600"/>
              </a:spcBef>
              <a:buSzPts val="1500"/>
              <a:buFont typeface="Figtree"/>
              <a:buAutoNum type="arabicPeriod"/>
            </a:pPr>
            <a:r>
              <a:rPr lang="ru-RU"/>
              <a:t>Сначала программа выведет текст на экран </a:t>
            </a:r>
            <a:r>
              <a:rPr lang="ru-RU">
                <a:solidFill>
                  <a:srgbClr val="0B5394"/>
                </a:solidFill>
              </a:rPr>
              <a:t>«Как тебя зовут?»</a:t>
            </a:r>
            <a:endParaRPr lang="ru-RU"/>
          </a:p>
          <a:p>
            <a:pPr indent="-323850">
              <a:lnSpc>
                <a:spcPct val="125000"/>
              </a:lnSpc>
              <a:buSzPts val="1500"/>
              <a:buFont typeface="Figtree"/>
              <a:buAutoNum type="arabicPeriod"/>
            </a:pPr>
            <a:r>
              <a:rPr lang="ru-RU"/>
              <a:t>Далее программа будет ждать от пользователя ввода данных</a:t>
            </a:r>
          </a:p>
          <a:p>
            <a:pPr indent="-323850">
              <a:lnSpc>
                <a:spcPct val="125000"/>
              </a:lnSpc>
              <a:buSzPts val="1500"/>
              <a:buFont typeface="Figtree"/>
              <a:buAutoNum type="arabicPeriod"/>
            </a:pPr>
            <a:r>
              <a:rPr lang="ru-RU"/>
              <a:t>Введенные данные запишутся в переменную</a:t>
            </a:r>
            <a:r>
              <a:rPr lang="ru-RU"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b="1">
                <a:solidFill>
                  <a:srgbClr val="0B5394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</a:p>
        </p:txBody>
      </p:sp>
      <p:pic>
        <p:nvPicPr>
          <p:cNvPr id="17" name="Google Shape;271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0000" y="3757712"/>
            <a:ext cx="820600" cy="8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272;p33"/>
          <p:cNvSpPr txBox="1">
            <a:spLocks/>
          </p:cNvSpPr>
          <p:nvPr/>
        </p:nvSpPr>
        <p:spPr>
          <a:xfrm>
            <a:off x="1728509" y="3861412"/>
            <a:ext cx="46845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buFont typeface="Figtree"/>
              <a:buNone/>
            </a:pPr>
            <a:r>
              <a:rPr lang="ru-RU"/>
              <a:t>Каждая команда</a:t>
            </a:r>
            <a:r>
              <a:rPr lang="ru-RU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b="1">
                <a:solidFill>
                  <a:srgbClr val="0B5394"/>
                </a:solidFill>
                <a:latin typeface="Courier New"/>
                <a:ea typeface="Courier New"/>
                <a:cs typeface="Courier New"/>
                <a:sym typeface="Courier New"/>
              </a:rPr>
              <a:t>input()</a:t>
            </a:r>
            <a:r>
              <a:rPr lang="ru-RU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/>
              <a:t>завершается нажатием</a:t>
            </a:r>
            <a:r>
              <a:rPr lang="ru-RU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b="1">
                <a:solidFill>
                  <a:srgbClr val="0B5394"/>
                </a:solidFill>
                <a:latin typeface="Courier New"/>
                <a:ea typeface="Courier New"/>
                <a:cs typeface="Courier New"/>
                <a:sym typeface="Courier New"/>
              </a:rPr>
              <a:t>Enter</a:t>
            </a:r>
            <a:r>
              <a:rPr lang="ru-RU" b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ru-RU"/>
              <a:t>на клавиатуре</a:t>
            </a:r>
          </a:p>
          <a:p>
            <a:pPr marL="0" indent="0">
              <a:spcBef>
                <a:spcPts val="1600"/>
              </a:spcBef>
              <a:buFont typeface="Figtree"/>
              <a:buNone/>
            </a:pPr>
            <a:endParaRPr lang="ru-RU"/>
          </a:p>
          <a:p>
            <a:pPr marL="0" indent="0">
              <a:spcBef>
                <a:spcPts val="1600"/>
              </a:spcBef>
              <a:buFont typeface="Figtree"/>
              <a:buNone/>
            </a:pPr>
            <a:endParaRPr lang="ru-RU"/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96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Задача</a:t>
            </a:r>
            <a:br>
              <a:rPr lang="ru-RU" sz="3200" dirty="0"/>
            </a:br>
            <a:endParaRPr lang="ru-RU" dirty="0"/>
          </a:p>
        </p:txBody>
      </p:sp>
      <p:sp>
        <p:nvSpPr>
          <p:cNvPr id="8" name="Google Shape;194;p25"/>
          <p:cNvSpPr txBox="1">
            <a:spLocks/>
          </p:cNvSpPr>
          <p:nvPr/>
        </p:nvSpPr>
        <p:spPr>
          <a:xfrm>
            <a:off x="1923067" y="1920590"/>
            <a:ext cx="6390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/>
            <a:r>
              <a:rPr lang="ru-RU" sz="20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Что будет выведено на экран в результате выполнения следующего кода?</a:t>
            </a: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ru-RU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9" name="Google Shape;196;p25"/>
          <p:cNvPicPr preferRelativeResize="0"/>
          <p:nvPr/>
        </p:nvPicPr>
        <p:blipFill rotWithShape="1">
          <a:blip r:embed="rId2">
            <a:alphaModFix/>
          </a:blip>
          <a:srcRect l="2972" r="2972"/>
          <a:stretch/>
        </p:blipFill>
        <p:spPr>
          <a:xfrm>
            <a:off x="829654" y="1920578"/>
            <a:ext cx="766789" cy="8152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97;p25"/>
          <p:cNvSpPr txBox="1">
            <a:spLocks/>
          </p:cNvSpPr>
          <p:nvPr/>
        </p:nvSpPr>
        <p:spPr>
          <a:xfrm>
            <a:off x="1596443" y="2771990"/>
            <a:ext cx="6611892" cy="694224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86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en-US" sz="1800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print('Mercury', 'Venus', </a:t>
            </a:r>
            <a:r>
              <a:rPr lang="en-US" sz="1800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sep</a:t>
            </a:r>
            <a:r>
              <a:rPr lang="en-US" sz="1800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='*', end='!')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en-US" sz="1800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print('Mars', 'Jupiter', </a:t>
            </a:r>
            <a:r>
              <a:rPr lang="en-US" sz="1800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sep</a:t>
            </a:r>
            <a:r>
              <a:rPr lang="en-US" sz="1800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='**', end='?')</a:t>
            </a:r>
          </a:p>
        </p:txBody>
      </p:sp>
    </p:spTree>
    <p:extLst>
      <p:ext uri="{BB962C8B-B14F-4D97-AF65-F5344CB8AC3E}">
        <p14:creationId xmlns:p14="http://schemas.microsoft.com/office/powerpoint/2010/main" val="3121988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Переменные</a:t>
            </a:r>
            <a:br>
              <a:rPr lang="ru-RU" sz="3200" dirty="0"/>
            </a:br>
            <a:endParaRPr lang="ru-RU" dirty="0"/>
          </a:p>
        </p:txBody>
      </p:sp>
      <p:sp>
        <p:nvSpPr>
          <p:cNvPr id="8" name="Google Shape;228;p29"/>
          <p:cNvSpPr txBox="1">
            <a:spLocks/>
          </p:cNvSpPr>
          <p:nvPr/>
        </p:nvSpPr>
        <p:spPr>
          <a:xfrm>
            <a:off x="720000" y="1190125"/>
            <a:ext cx="74613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  <a:spcAft>
                <a:spcPts val="1600"/>
              </a:spcAft>
            </a:pPr>
            <a:r>
              <a:rPr lang="ru-RU" sz="1800" dirty="0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Переменная 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- это именованный участок памяти, в котором хранятся данные</a:t>
            </a:r>
            <a:endParaRPr lang="ru-RU" sz="1800" dirty="0"/>
          </a:p>
        </p:txBody>
      </p:sp>
      <p:sp>
        <p:nvSpPr>
          <p:cNvPr id="9" name="Google Shape;230;p29"/>
          <p:cNvSpPr txBox="1">
            <a:spLocks/>
          </p:cNvSpPr>
          <p:nvPr/>
        </p:nvSpPr>
        <p:spPr>
          <a:xfrm>
            <a:off x="835350" y="2191193"/>
            <a:ext cx="3896400" cy="8205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name = 'Roman'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surname = input()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print('</a:t>
            </a:r>
            <a:r>
              <a:rPr lang="en-US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Привет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,', name, surname)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en-US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</p:txBody>
      </p:sp>
      <p:pic>
        <p:nvPicPr>
          <p:cNvPr id="10" name="Google Shape;23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94525" y="4119268"/>
            <a:ext cx="820600" cy="8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32;p29"/>
          <p:cNvSpPr txBox="1">
            <a:spLocks/>
          </p:cNvSpPr>
          <p:nvPr/>
        </p:nvSpPr>
        <p:spPr>
          <a:xfrm>
            <a:off x="3566925" y="4312418"/>
            <a:ext cx="50886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/>
            <a:r>
              <a:rPr lang="ru-RU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Любая переменная имеет имя и значение</a:t>
            </a: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spcBef>
                <a:spcPts val="1600"/>
              </a:spcBef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Google Shape;233;p29"/>
          <p:cNvSpPr txBox="1">
            <a:spLocks/>
          </p:cNvSpPr>
          <p:nvPr/>
        </p:nvSpPr>
        <p:spPr>
          <a:xfrm>
            <a:off x="720000" y="3184093"/>
            <a:ext cx="77610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indent="-330200">
              <a:lnSpc>
                <a:spcPct val="125000"/>
              </a:lnSpc>
              <a:buSzPts val="1600"/>
              <a:buFont typeface="Figtree"/>
              <a:buChar char="●"/>
            </a:pP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в переменной </a:t>
            </a:r>
            <a:r>
              <a:rPr lang="ru-RU" b="1" dirty="0" err="1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ru-RU" b="1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хранится строка </a:t>
            </a:r>
            <a:r>
              <a:rPr lang="ru-RU" sz="15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ru-RU" sz="1500" b="1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Roman</a:t>
            </a:r>
            <a:r>
              <a:rPr lang="ru-RU" sz="15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</a:p>
          <a:p>
            <a:pPr indent="-323850">
              <a:lnSpc>
                <a:spcPct val="125000"/>
              </a:lnSpc>
              <a:buSzPts val="1500"/>
              <a:buFont typeface="Courier New"/>
              <a:buChar char="●"/>
            </a:pP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в переменной </a:t>
            </a:r>
            <a:r>
              <a:rPr lang="ru-RU" b="1" dirty="0" err="1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surname</a:t>
            </a: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 хранится вводимый пользователем  текст</a:t>
            </a:r>
            <a:endParaRPr lang="ru-RU" sz="1500" dirty="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6197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Имя переменной</a:t>
            </a:r>
            <a:br>
              <a:rPr lang="ru-RU" sz="3200" dirty="0"/>
            </a:br>
            <a:endParaRPr lang="ru-RU" dirty="0"/>
          </a:p>
        </p:txBody>
      </p:sp>
      <p:sp>
        <p:nvSpPr>
          <p:cNvPr id="8" name="Google Shape;228;p29"/>
          <p:cNvSpPr txBox="1">
            <a:spLocks/>
          </p:cNvSpPr>
          <p:nvPr/>
        </p:nvSpPr>
        <p:spPr>
          <a:xfrm>
            <a:off x="613674" y="1572897"/>
            <a:ext cx="7461300" cy="183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lvl="0" indent="-330200">
              <a:lnSpc>
                <a:spcPct val="125000"/>
              </a:lnSpc>
              <a:buSzPts val="1600"/>
              <a:buAutoNum type="arabicPeriod"/>
            </a:pP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может содержать только латинские буквы </a:t>
            </a:r>
            <a:r>
              <a:rPr lang="ru-RU" sz="1800" b="1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a-z, A-Z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, цифры и символ нижнего подчеркивания </a:t>
            </a:r>
            <a:r>
              <a:rPr lang="ru-RU" sz="1800" b="1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_</a:t>
            </a:r>
          </a:p>
          <a:p>
            <a:pPr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не может начинаться с цифры</a:t>
            </a:r>
          </a:p>
          <a:p>
            <a:pPr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по возможности должно отражать её назначение</a:t>
            </a:r>
          </a:p>
          <a:p>
            <a:pPr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endParaRPr lang="ru-RU" sz="1800" dirty="0"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lvl="0" indent="0">
              <a:lnSpc>
                <a:spcPct val="125000"/>
              </a:lnSpc>
            </a:pPr>
            <a:r>
              <a:rPr lang="ru-RU" sz="1800" dirty="0" err="1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Python</a:t>
            </a:r>
            <a:r>
              <a:rPr lang="ru-RU" sz="1800" dirty="0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- </a:t>
            </a:r>
            <a:r>
              <a:rPr lang="ru-RU" sz="1800" dirty="0" err="1">
                <a:latin typeface="Montserrat Light"/>
                <a:ea typeface="Montserrat Light"/>
                <a:cs typeface="Montserrat Light"/>
                <a:sym typeface="Montserrat Light"/>
              </a:rPr>
              <a:t>регистрозависимый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  язык программирования</a:t>
            </a:r>
          </a:p>
          <a:p>
            <a:pPr marL="0" lvl="0" indent="0">
              <a:lnSpc>
                <a:spcPct val="125000"/>
              </a:lnSpc>
              <a:spcBef>
                <a:spcPts val="1600"/>
              </a:spcBef>
            </a:pPr>
            <a:r>
              <a:rPr lang="ru-RU" sz="1800" b="1" dirty="0" err="1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ru-RU" sz="1800" b="1" dirty="0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и</a:t>
            </a:r>
            <a:r>
              <a:rPr lang="ru-RU" sz="1800" dirty="0"/>
              <a:t> </a:t>
            </a:r>
            <a:r>
              <a:rPr lang="ru-RU" sz="1800" b="1" dirty="0" err="1">
                <a:solidFill>
                  <a:srgbClr val="F1C232"/>
                </a:solidFill>
                <a:latin typeface="Courier New"/>
                <a:ea typeface="Courier New"/>
                <a:cs typeface="Courier New"/>
                <a:sym typeface="Courier New"/>
              </a:rPr>
              <a:t>Name</a:t>
            </a:r>
            <a:r>
              <a:rPr lang="ru-RU" sz="1800" dirty="0"/>
              <a:t> </a:t>
            </a:r>
            <a:r>
              <a:rPr lang="ru-RU" sz="1800" dirty="0">
                <a:latin typeface="Montserrat Light"/>
                <a:ea typeface="Montserrat Light"/>
                <a:cs typeface="Montserrat Light"/>
                <a:sym typeface="Montserrat Light"/>
              </a:rPr>
              <a:t>- две совершенно разные переменные</a:t>
            </a:r>
          </a:p>
          <a:p>
            <a:pPr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endParaRPr lang="ru-RU" sz="1800" dirty="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2124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Значение переменной</a:t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Google Shape;257;p32"/>
          <p:cNvSpPr txBox="1">
            <a:spLocks/>
          </p:cNvSpPr>
          <p:nvPr/>
        </p:nvSpPr>
        <p:spPr>
          <a:xfrm>
            <a:off x="720000" y="1163907"/>
            <a:ext cx="7461300" cy="9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</a:pPr>
            <a:r>
              <a:rPr lang="ru-RU">
                <a:solidFill>
                  <a:srgbClr val="F1C232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Значение переменной</a:t>
            </a:r>
            <a:r>
              <a:rPr lang="ru-RU">
                <a:latin typeface="Montserrat Light"/>
                <a:ea typeface="Montserrat Light"/>
                <a:cs typeface="Montserrat Light"/>
                <a:sym typeface="Montserrat Light"/>
              </a:rPr>
              <a:t> - информация, хранящаяся в переменной </a:t>
            </a:r>
          </a:p>
          <a:p>
            <a:pPr marL="0" indent="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</a:pPr>
            <a:r>
              <a:rPr lang="ru-RU">
                <a:latin typeface="Montserrat Light"/>
                <a:ea typeface="Montserrat Light"/>
                <a:cs typeface="Montserrat Light"/>
                <a:sym typeface="Montserrat Light"/>
              </a:rPr>
              <a:t>В переменной может храниться текст, число и т. д.</a:t>
            </a:r>
            <a:endParaRPr lang="ru-RU" dirty="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5" name="Google Shape;259;p32"/>
          <p:cNvSpPr txBox="1">
            <a:spLocks/>
          </p:cNvSpPr>
          <p:nvPr/>
        </p:nvSpPr>
        <p:spPr>
          <a:xfrm>
            <a:off x="833950" y="2717257"/>
            <a:ext cx="4808400" cy="3936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2286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spcAft>
                <a:spcPts val="1600"/>
              </a:spcAft>
              <a:buFont typeface="Figtree"/>
              <a:buNone/>
            </a:pPr>
            <a:r>
              <a:rPr lang="ru-RU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&lt;имя переменной&gt; = &lt;значение переменной&gt;</a:t>
            </a:r>
          </a:p>
        </p:txBody>
      </p:sp>
      <p:sp>
        <p:nvSpPr>
          <p:cNvPr id="6" name="Google Shape;260;p32"/>
          <p:cNvSpPr txBox="1"/>
          <p:nvPr/>
        </p:nvSpPr>
        <p:spPr>
          <a:xfrm>
            <a:off x="3382825" y="4100232"/>
            <a:ext cx="48609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Имя переменной всегда должно быть слева от знака равенства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" name="Google Shape;261;p32"/>
          <p:cNvSpPr txBox="1"/>
          <p:nvPr/>
        </p:nvSpPr>
        <p:spPr>
          <a:xfrm>
            <a:off x="720000" y="2169482"/>
            <a:ext cx="72012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Если вы хотите, чтобы у вас была переменная, нужно написать: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" name="Google Shape;262;p32"/>
          <p:cNvSpPr/>
          <p:nvPr/>
        </p:nvSpPr>
        <p:spPr>
          <a:xfrm>
            <a:off x="6445325" y="2899357"/>
            <a:ext cx="1864800" cy="476400"/>
          </a:xfrm>
          <a:prstGeom prst="rect">
            <a:avLst/>
          </a:prstGeom>
          <a:solidFill>
            <a:srgbClr val="F1C232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Оператор присваивания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" name="Google Shape;26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63775" y="4047507"/>
            <a:ext cx="820600" cy="8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64;p32"/>
          <p:cNvSpPr/>
          <p:nvPr/>
        </p:nvSpPr>
        <p:spPr>
          <a:xfrm>
            <a:off x="2891825" y="2999632"/>
            <a:ext cx="3599375" cy="573800"/>
          </a:xfrm>
          <a:custGeom>
            <a:avLst/>
            <a:gdLst/>
            <a:ahLst/>
            <a:cxnLst/>
            <a:rect l="l" t="t" r="r" b="b"/>
            <a:pathLst>
              <a:path w="143975" h="22952" extrusionOk="0">
                <a:moveTo>
                  <a:pt x="0" y="0"/>
                </a:moveTo>
                <a:cubicBezTo>
                  <a:pt x="18930" y="13518"/>
                  <a:pt x="43788" y="17265"/>
                  <a:pt x="66908" y="19825"/>
                </a:cubicBezTo>
                <a:cubicBezTo>
                  <a:pt x="74281" y="20641"/>
                  <a:pt x="81570" y="23414"/>
                  <a:pt x="88962" y="22798"/>
                </a:cubicBezTo>
                <a:cubicBezTo>
                  <a:pt x="97568" y="22080"/>
                  <a:pt x="105798" y="18838"/>
                  <a:pt x="113991" y="16108"/>
                </a:cubicBezTo>
                <a:cubicBezTo>
                  <a:pt x="124135" y="12728"/>
                  <a:pt x="135076" y="10637"/>
                  <a:pt x="143975" y="4709"/>
                </a:cubicBezTo>
              </a:path>
            </a:pathLst>
          </a:custGeom>
          <a:noFill/>
          <a:ln w="28575" cap="flat" cmpd="sng">
            <a:solidFill>
              <a:srgbClr val="F1C232"/>
            </a:solidFill>
            <a:prstDash val="solid"/>
            <a:round/>
            <a:headEnd type="triangl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35818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Целые числа</a:t>
            </a:r>
            <a:br>
              <a:rPr lang="ru-RU" sz="3200" dirty="0"/>
            </a:br>
            <a:endParaRPr lang="ru-RU" dirty="0"/>
          </a:p>
        </p:txBody>
      </p:sp>
      <p:sp>
        <p:nvSpPr>
          <p:cNvPr id="12" name="Google Shape;91;p16"/>
          <p:cNvSpPr txBox="1">
            <a:spLocks/>
          </p:cNvSpPr>
          <p:nvPr/>
        </p:nvSpPr>
        <p:spPr>
          <a:xfrm>
            <a:off x="581574" y="1135554"/>
            <a:ext cx="7461300" cy="16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None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25000"/>
              </a:lnSpc>
            </a:pP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Все предыдущие программы, работали с </a:t>
            </a:r>
            <a:r>
              <a:rPr lang="ru-RU" b="1" dirty="0">
                <a:solidFill>
                  <a:srgbClr val="F1C232"/>
                </a:solidFill>
              </a:rPr>
              <a:t>текстовыми данными</a:t>
            </a:r>
            <a:r>
              <a:rPr lang="ru-RU" dirty="0">
                <a:latin typeface="Montserrat Light"/>
                <a:sym typeface="Montserrat Light"/>
              </a:rPr>
              <a:t>.</a:t>
            </a:r>
          </a:p>
          <a:p>
            <a:pPr marL="0" indent="0">
              <a:lnSpc>
                <a:spcPct val="125000"/>
              </a:lnSpc>
            </a:pP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Во многих случаях нам нужно работать именно с </a:t>
            </a:r>
            <a:r>
              <a:rPr lang="ru-RU" b="1" dirty="0">
                <a:solidFill>
                  <a:srgbClr val="F1C232"/>
                </a:solidFill>
              </a:rPr>
              <a:t>числами</a:t>
            </a:r>
            <a:endParaRPr lang="ru-RU" dirty="0"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indent="0">
              <a:lnSpc>
                <a:spcPct val="125000"/>
              </a:lnSpc>
              <a:spcBef>
                <a:spcPts val="1600"/>
              </a:spcBef>
            </a:pP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Для того, чтобы в языке </a:t>
            </a:r>
            <a:r>
              <a:rPr lang="ru-RU" dirty="0" err="1">
                <a:latin typeface="Montserrat Light"/>
                <a:ea typeface="Montserrat Light"/>
                <a:cs typeface="Montserrat Light"/>
                <a:sym typeface="Montserrat Light"/>
              </a:rPr>
              <a:t>Python</a:t>
            </a:r>
            <a:r>
              <a:rPr lang="ru-RU" dirty="0">
                <a:latin typeface="Montserrat Light"/>
                <a:ea typeface="Montserrat Light"/>
                <a:cs typeface="Montserrat Light"/>
                <a:sym typeface="Montserrat Light"/>
              </a:rPr>
              <a:t> создать переменную целого типа, нужно опустить кавычки при объявлении переменной:</a:t>
            </a:r>
          </a:p>
          <a:p>
            <a:pPr marL="0" indent="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</a:pPr>
            <a:endParaRPr lang="ru-RU" b="1" dirty="0">
              <a:solidFill>
                <a:srgbClr val="F1C232"/>
              </a:solidFill>
            </a:endParaRPr>
          </a:p>
        </p:txBody>
      </p:sp>
      <p:sp>
        <p:nvSpPr>
          <p:cNvPr id="13" name="Google Shape;93;p16"/>
          <p:cNvSpPr txBox="1">
            <a:spLocks/>
          </p:cNvSpPr>
          <p:nvPr/>
        </p:nvSpPr>
        <p:spPr>
          <a:xfrm>
            <a:off x="695524" y="2793654"/>
            <a:ext cx="4784400" cy="10077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pt-BR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num1 = 7            # num1 - это число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pt-BR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num2 = 10           # num2 - это число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pt-BR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num3 = num1 + num2  # num3 - это число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pt-BR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print(num3)</a:t>
            </a:r>
          </a:p>
        </p:txBody>
      </p:sp>
      <p:sp>
        <p:nvSpPr>
          <p:cNvPr id="14" name="Google Shape;94;p16"/>
          <p:cNvSpPr txBox="1"/>
          <p:nvPr/>
        </p:nvSpPr>
        <p:spPr>
          <a:xfrm>
            <a:off x="5885574" y="2947854"/>
            <a:ext cx="2006100" cy="6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Будет выведено число 17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5" name="Google Shape;95;p16"/>
          <p:cNvSpPr txBox="1"/>
          <p:nvPr/>
        </p:nvSpPr>
        <p:spPr>
          <a:xfrm>
            <a:off x="1825199" y="4309554"/>
            <a:ext cx="62940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числа обозначаются без кавычек, а строки с кавычками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6" name="Google Shape;9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9399" y="4064254"/>
            <a:ext cx="820600" cy="82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281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Преобразование строки к целому числу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8" name="Google Shape;127;p19"/>
          <p:cNvSpPr txBox="1"/>
          <p:nvPr/>
        </p:nvSpPr>
        <p:spPr>
          <a:xfrm>
            <a:off x="927900" y="1017725"/>
            <a:ext cx="74052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Чтобы преобразовать строку к целому числу, мы используем команду </a:t>
            </a:r>
            <a:r>
              <a:rPr lang="en" sz="16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int():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" name="Google Shape;128;p19"/>
          <p:cNvSpPr txBox="1">
            <a:spLocks/>
          </p:cNvSpPr>
          <p:nvPr/>
        </p:nvSpPr>
        <p:spPr>
          <a:xfrm>
            <a:off x="990675" y="1816100"/>
            <a:ext cx="2534700" cy="820500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indent="0">
              <a:lnSpc>
                <a:spcPct val="10000"/>
              </a:lnSpc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age = '1992'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year = </a:t>
            </a:r>
            <a:r>
              <a:rPr lang="en-US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(age)</a:t>
            </a:r>
          </a:p>
          <a:p>
            <a:pPr marL="0" indent="0">
              <a:lnSpc>
                <a:spcPct val="10000"/>
              </a:lnSpc>
              <a:spcBef>
                <a:spcPts val="1600"/>
              </a:spcBef>
              <a:spcAft>
                <a:spcPts val="1600"/>
              </a:spcAft>
              <a:buFont typeface="Figtree"/>
              <a:buNone/>
            </a:pP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grade = </a:t>
            </a:r>
            <a:r>
              <a:rPr lang="en-US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en-US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(input())</a:t>
            </a:r>
          </a:p>
        </p:txBody>
      </p:sp>
      <p:sp>
        <p:nvSpPr>
          <p:cNvPr id="10" name="Google Shape;129;p19"/>
          <p:cNvSpPr txBox="1"/>
          <p:nvPr/>
        </p:nvSpPr>
        <p:spPr>
          <a:xfrm>
            <a:off x="927900" y="2656075"/>
            <a:ext cx="51576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Переменная </a:t>
            </a:r>
            <a:r>
              <a:rPr lang="en" sz="16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age</a:t>
            </a: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имеет строковый тип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Переменная </a:t>
            </a:r>
            <a:r>
              <a:rPr lang="en" sz="16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year </a:t>
            </a: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имеет целочисленный тип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Переменная </a:t>
            </a:r>
            <a:r>
              <a:rPr lang="en" sz="16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grade </a:t>
            </a: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имеет целочисленный тип</a:t>
            </a:r>
            <a:endParaRPr sz="1600" dirty="0">
              <a:solidFill>
                <a:schemeClr val="tx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" name="Google Shape;130;p19"/>
          <p:cNvSpPr txBox="1"/>
          <p:nvPr/>
        </p:nvSpPr>
        <p:spPr>
          <a:xfrm>
            <a:off x="3724500" y="4166825"/>
            <a:ext cx="46995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int():</a:t>
            </a:r>
            <a:r>
              <a:rPr lang="en" dirty="0">
                <a:solidFill>
                  <a:schemeClr val="tx1"/>
                </a:solidFill>
              </a:rPr>
              <a:t> </a:t>
            </a:r>
            <a:r>
              <a:rPr lang="en" sz="16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возьми то, что указано в скобках и преврати это в целое число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7" name="Google Shape;13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98100" y="4096725"/>
            <a:ext cx="820600" cy="82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092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5700" y="1587794"/>
            <a:ext cx="6802136" cy="3151845"/>
          </a:xfrm>
        </p:spPr>
        <p:txBody>
          <a:bodyPr/>
          <a:lstStyle/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400" dirty="0"/>
              <a:t>Есть множество способов хранения исходников программ:  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400" dirty="0"/>
              <a:t>создать для них папку в разделе «Мои документы», 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400" dirty="0"/>
              <a:t>закидывать их в облако (</a:t>
            </a:r>
            <a:r>
              <a:rPr lang="ru-RU" sz="2400" dirty="0" err="1"/>
              <a:t>Яндекс.Диск</a:t>
            </a:r>
            <a:r>
              <a:rPr lang="ru-RU" sz="2400" dirty="0"/>
              <a:t>) и подписывать версии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400" dirty="0"/>
              <a:t> загружать в «Избранное» в </a:t>
            </a:r>
            <a:r>
              <a:rPr lang="ru-RU" sz="2400" dirty="0" err="1"/>
              <a:t>Telegram</a:t>
            </a:r>
            <a:r>
              <a:rPr lang="ru-RU" sz="2400" dirty="0"/>
              <a:t> или «</a:t>
            </a:r>
            <a:r>
              <a:rPr lang="ru-RU" sz="2400" dirty="0" err="1"/>
              <a:t>ВКонтакте</a:t>
            </a:r>
            <a:r>
              <a:rPr lang="ru-RU" sz="2400" dirty="0"/>
              <a:t>»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sz="2400" dirty="0"/>
              <a:t>можно записывать список изменений текстом в приватном </a:t>
            </a:r>
            <a:r>
              <a:rPr lang="ru-RU" sz="2400" dirty="0" err="1"/>
              <a:t>Telegram</a:t>
            </a:r>
            <a:r>
              <a:rPr lang="ru-RU" sz="2400" dirty="0"/>
              <a:t>-канале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873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2800" dirty="0"/>
              <a:t>Дополнительные операции</a:t>
            </a:r>
            <a:endParaRPr lang="ru-RU" sz="2800" dirty="0"/>
          </a:p>
        </p:txBody>
      </p:sp>
      <p:sp>
        <p:nvSpPr>
          <p:cNvPr id="8" name="Google Shape;127;p19"/>
          <p:cNvSpPr txBox="1"/>
          <p:nvPr/>
        </p:nvSpPr>
        <p:spPr>
          <a:xfrm>
            <a:off x="869400" y="1584794"/>
            <a:ext cx="7405200" cy="186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25000"/>
              </a:lnSpc>
            </a:pPr>
            <a:r>
              <a:rPr lang="ru-RU" sz="1600" dirty="0">
                <a:latin typeface="Montserrat Light"/>
                <a:ea typeface="Montserrat Light"/>
                <a:cs typeface="Montserrat Light"/>
                <a:sym typeface="Montserrat Light"/>
              </a:rPr>
              <a:t>В </a:t>
            </a:r>
            <a:r>
              <a:rPr lang="ru-RU" sz="1600" dirty="0" err="1">
                <a:latin typeface="Montserrat Light"/>
                <a:ea typeface="Montserrat Light"/>
                <a:cs typeface="Montserrat Light"/>
                <a:sym typeface="Montserrat Light"/>
              </a:rPr>
              <a:t>Python</a:t>
            </a:r>
            <a:r>
              <a:rPr lang="ru-RU" sz="1600" dirty="0">
                <a:latin typeface="Montserrat Light"/>
                <a:ea typeface="Montserrat Light"/>
                <a:cs typeface="Montserrat Light"/>
                <a:sym typeface="Montserrat Light"/>
              </a:rPr>
              <a:t> над числами можно совершать </a:t>
            </a:r>
            <a:r>
              <a:rPr lang="ru-RU" sz="1600" b="1" dirty="0">
                <a:solidFill>
                  <a:srgbClr val="F1C232"/>
                </a:solidFill>
              </a:rPr>
              <a:t>3 дополнительные операции:</a:t>
            </a:r>
          </a:p>
          <a:p>
            <a:pPr marL="457200" lvl="0" indent="-330200">
              <a:lnSpc>
                <a:spcPct val="125000"/>
              </a:lnSpc>
              <a:spcBef>
                <a:spcPts val="1600"/>
              </a:spcBef>
              <a:buSzPts val="1600"/>
              <a:buFont typeface="Montserrat Light"/>
              <a:buAutoNum type="arabicPeriod"/>
            </a:pPr>
            <a:r>
              <a:rPr lang="ru-RU" sz="1600" dirty="0">
                <a:latin typeface="Montserrat Light"/>
                <a:ea typeface="Montserrat Light"/>
                <a:cs typeface="Montserrat Light"/>
                <a:sym typeface="Montserrat Light"/>
              </a:rPr>
              <a:t>возведение в степень **  </a:t>
            </a:r>
          </a:p>
          <a:p>
            <a:pPr marL="457200"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r>
              <a:rPr lang="ru-RU" sz="1600" dirty="0">
                <a:latin typeface="Montserrat Light"/>
                <a:ea typeface="Montserrat Light"/>
                <a:cs typeface="Montserrat Light"/>
                <a:sym typeface="Montserrat Light"/>
              </a:rPr>
              <a:t>целочисленное деление // </a:t>
            </a:r>
          </a:p>
          <a:p>
            <a:pPr marL="457200" lvl="0" indent="-330200">
              <a:lnSpc>
                <a:spcPct val="125000"/>
              </a:lnSpc>
              <a:buSzPts val="1600"/>
              <a:buFont typeface="Montserrat Light"/>
              <a:buAutoNum type="arabicPeriod"/>
            </a:pPr>
            <a:r>
              <a:rPr lang="ru-RU" sz="1600" dirty="0">
                <a:latin typeface="Montserrat Light"/>
                <a:ea typeface="Montserrat Light"/>
                <a:cs typeface="Montserrat Light"/>
                <a:sym typeface="Montserrat Light"/>
              </a:rPr>
              <a:t>нахождение остатка % </a:t>
            </a:r>
          </a:p>
        </p:txBody>
      </p:sp>
    </p:spTree>
    <p:extLst>
      <p:ext uri="{BB962C8B-B14F-4D97-AF65-F5344CB8AC3E}">
        <p14:creationId xmlns:p14="http://schemas.microsoft.com/office/powerpoint/2010/main" val="2282144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Спасибо за </a:t>
            </a:r>
            <a:br>
              <a:rPr lang="ru-RU" dirty="0"/>
            </a:br>
            <a:r>
              <a:rPr lang="ru-RU" dirty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267053" y="588335"/>
            <a:ext cx="7593952" cy="43738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Контроль версий (англ. </a:t>
            </a:r>
            <a:r>
              <a:rPr lang="ru-RU" sz="2000" dirty="0" err="1"/>
              <a:t>Version</a:t>
            </a:r>
            <a:r>
              <a:rPr lang="ru-RU" sz="2000" dirty="0"/>
              <a:t> </a:t>
            </a:r>
            <a:r>
              <a:rPr lang="ru-RU" sz="2000" dirty="0" err="1"/>
              <a:t>control</a:t>
            </a:r>
            <a:r>
              <a:rPr lang="ru-RU" sz="2000" dirty="0"/>
              <a:t>), также известный как контроль исходного кода (англ. </a:t>
            </a:r>
            <a:r>
              <a:rPr lang="ru-RU" sz="2000" dirty="0" err="1"/>
              <a:t>Source</a:t>
            </a:r>
            <a:r>
              <a:rPr lang="ru-RU" sz="2000" dirty="0"/>
              <a:t> </a:t>
            </a:r>
            <a:r>
              <a:rPr lang="ru-RU" sz="2000" dirty="0" err="1"/>
              <a:t>control</a:t>
            </a:r>
            <a:r>
              <a:rPr lang="ru-RU" sz="2000" dirty="0"/>
              <a:t>) - это практика отслеживания и управления изменениями в программном коде.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Системы контроля версий (англ. </a:t>
            </a:r>
            <a:r>
              <a:rPr lang="ru-RU" sz="2000" dirty="0" err="1"/>
              <a:t>version</a:t>
            </a:r>
            <a:r>
              <a:rPr lang="ru-RU" sz="2000" dirty="0"/>
              <a:t> </a:t>
            </a:r>
            <a:r>
              <a:rPr lang="ru-RU" sz="2000" dirty="0" err="1"/>
              <a:t>control</a:t>
            </a:r>
            <a:r>
              <a:rPr lang="ru-RU" sz="2000" dirty="0"/>
              <a:t> </a:t>
            </a:r>
            <a:r>
              <a:rPr lang="ru-RU" sz="2000" dirty="0" err="1"/>
              <a:t>systems</a:t>
            </a:r>
            <a:r>
              <a:rPr lang="ru-RU" sz="2000" dirty="0"/>
              <a:t>) - это программные инструменты, которые помогают группам разработчиков управлять изменениями исходного кода с учетом хронологии.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Главные возможности системы контроля версий: Полная история изменений каждого файла за длительный период, Возможность отслеживать каждое изменение, внесенное в программное обеспечение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87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/>
              <a:t>Репозиторий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35170" y="1729563"/>
            <a:ext cx="7212420" cy="2913321"/>
          </a:xfrm>
        </p:spPr>
        <p:txBody>
          <a:bodyPr/>
          <a:lstStyle/>
          <a:p>
            <a:pPr marL="0" indent="0"/>
            <a:r>
              <a:rPr lang="ru-RU" sz="1800" b="1" dirty="0" err="1"/>
              <a:t>Репозиторий</a:t>
            </a:r>
            <a:r>
              <a:rPr lang="ru-RU" sz="1800" dirty="0"/>
              <a:t> — место, где хранятся и поддерживаются какие-либо данные. Чаще всего данные в </a:t>
            </a:r>
            <a:r>
              <a:rPr lang="ru-RU" sz="1800" dirty="0" err="1"/>
              <a:t>репозитории</a:t>
            </a:r>
            <a:r>
              <a:rPr lang="ru-RU" sz="1800" dirty="0"/>
              <a:t> хранятся в виде файлов, доступных для дальнейшего распространения по сети. </a:t>
            </a:r>
          </a:p>
          <a:p>
            <a:pPr marL="0" indent="0"/>
            <a:endParaRPr lang="ru-RU" sz="1800" dirty="0"/>
          </a:p>
          <a:p>
            <a:pPr marL="0" indent="0"/>
            <a:r>
              <a:rPr lang="ru-RU" sz="1800" dirty="0"/>
              <a:t>Также под </a:t>
            </a:r>
            <a:r>
              <a:rPr lang="ru-RU" sz="1800" dirty="0" err="1"/>
              <a:t>репозиторием</a:t>
            </a:r>
            <a:r>
              <a:rPr lang="ru-RU" sz="1800" dirty="0"/>
              <a:t> понимается каталог файловой системы, в котором могут находиться: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сами контролируемые файлы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журналы конфигураций сборки проекта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журнал операций, выполняемых над </a:t>
            </a:r>
            <a:r>
              <a:rPr lang="ru-RU" sz="1800" dirty="0" err="1"/>
              <a:t>репозиторием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/>
              <a:t>Система контроля версий </a:t>
            </a:r>
            <a:r>
              <a:rPr lang="en-US" sz="4000" dirty="0" err="1"/>
              <a:t>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3" y="1241680"/>
            <a:ext cx="4513656" cy="3293223"/>
          </a:xfrm>
        </p:spPr>
        <p:txBody>
          <a:bodyPr/>
          <a:lstStyle/>
          <a:p>
            <a:pPr marL="0" indent="0"/>
            <a:r>
              <a:rPr lang="ru-RU" sz="1000" dirty="0"/>
              <a:t> </a:t>
            </a:r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Понятная архитектура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Хорошая поддержка нелинейной разработки (тысячи параллельных веток)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Полная децентрализация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Возможность эффективного управления большими проектами (ядро </a:t>
            </a:r>
            <a:r>
              <a:rPr lang="ru-RU" sz="1800" dirty="0" err="1"/>
              <a:t>Linux</a:t>
            </a:r>
            <a:r>
              <a:rPr lang="ru-RU" sz="1800" dirty="0"/>
              <a:t>)</a:t>
            </a:r>
            <a:endParaRPr lang="en-US" sz="1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Скорость работы и разумное использование дискового пространства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079" y="1169582"/>
            <a:ext cx="3794560" cy="305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5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en-US" sz="4000" dirty="0" err="1"/>
              <a:t>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18976" y="1088609"/>
            <a:ext cx="7456968" cy="1293084"/>
          </a:xfrm>
        </p:spPr>
        <p:txBody>
          <a:bodyPr/>
          <a:lstStyle/>
          <a:p>
            <a:pPr marL="0" indent="0"/>
            <a:r>
              <a:rPr lang="ru-RU" sz="1000" dirty="0"/>
              <a:t> </a:t>
            </a:r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Основное отличие </a:t>
            </a:r>
            <a:r>
              <a:rPr lang="ru-RU" sz="1800" dirty="0" err="1"/>
              <a:t>Git</a:t>
            </a:r>
            <a:r>
              <a:rPr lang="ru-RU" sz="1800" dirty="0"/>
              <a:t> от любой другой системы контроля версий — это подход к работе со своими данными. Концептуально, большинство других систем хранят информацию в виде списка изменений в файлах. </a:t>
            </a:r>
          </a:p>
        </p:txBody>
      </p:sp>
      <p:sp>
        <p:nvSpPr>
          <p:cNvPr id="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318976" y="2679404"/>
            <a:ext cx="8581850" cy="1594883"/>
          </a:xfrm>
        </p:spPr>
        <p:txBody>
          <a:bodyPr/>
          <a:lstStyle/>
          <a:p>
            <a:pPr marL="0" indent="0"/>
            <a:r>
              <a:rPr lang="ru-RU" sz="1000" dirty="0"/>
              <a:t> </a:t>
            </a:r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800" dirty="0"/>
              <a:t>Подход </a:t>
            </a:r>
            <a:r>
              <a:rPr lang="ru-RU" sz="1800" dirty="0" err="1"/>
              <a:t>Git</a:t>
            </a:r>
            <a:r>
              <a:rPr lang="ru-RU" sz="1800" dirty="0"/>
              <a:t> к хранению данных больше похож на набор снимков мини-файловой системы. Каждый раз, когда вы делаете </a:t>
            </a:r>
            <a:r>
              <a:rPr lang="ru-RU" sz="1800" dirty="0" err="1"/>
              <a:t>коммит</a:t>
            </a:r>
            <a:r>
              <a:rPr lang="ru-RU" sz="1800" dirty="0"/>
              <a:t>, т.е. сохраняете состояние своего проекта в </a:t>
            </a:r>
            <a:r>
              <a:rPr lang="ru-RU" sz="1800" dirty="0" err="1"/>
              <a:t>Git</a:t>
            </a:r>
            <a:r>
              <a:rPr lang="ru-RU" sz="1800" dirty="0"/>
              <a:t>, система запоминает, как выглядит каждый файл в этот момент, и сохраняет ссылку на этот снимок.</a:t>
            </a:r>
          </a:p>
        </p:txBody>
      </p:sp>
    </p:spTree>
    <p:extLst>
      <p:ext uri="{BB962C8B-B14F-4D97-AF65-F5344CB8AC3E}">
        <p14:creationId xmlns:p14="http://schemas.microsoft.com/office/powerpoint/2010/main" val="331861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/>
              <a:t>Коммиты</a:t>
            </a:r>
            <a:r>
              <a:rPr lang="ru-RU" sz="3200" dirty="0"/>
              <a:t> в 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06054" y="1219199"/>
            <a:ext cx="7212420" cy="3595235"/>
          </a:xfrm>
        </p:spPr>
        <p:txBody>
          <a:bodyPr/>
          <a:lstStyle/>
          <a:p>
            <a:pPr marL="0" indent="0"/>
            <a:r>
              <a:rPr lang="ru-RU" sz="1600" dirty="0" err="1"/>
              <a:t>Коммит</a:t>
            </a:r>
            <a:r>
              <a:rPr lang="ru-RU" sz="1600" dirty="0"/>
              <a:t> в </a:t>
            </a:r>
            <a:r>
              <a:rPr lang="ru-RU" sz="1600" dirty="0" err="1"/>
              <a:t>git</a:t>
            </a:r>
            <a:r>
              <a:rPr lang="ru-RU" sz="1600" dirty="0"/>
              <a:t> </a:t>
            </a:r>
            <a:r>
              <a:rPr lang="ru-RU" sz="1600" dirty="0" err="1"/>
              <a:t>репозитории</a:t>
            </a:r>
            <a:r>
              <a:rPr lang="ru-RU" sz="1600" dirty="0"/>
              <a:t> хранит снимок всех файлов в директории. Почти как огромная копия, только лучше</a:t>
            </a:r>
            <a:r>
              <a:rPr lang="en-US" sz="1600" dirty="0"/>
              <a:t>!</a:t>
            </a:r>
          </a:p>
          <a:p>
            <a:pPr marL="0" indent="0"/>
            <a:endParaRPr lang="ru-RU" sz="1600" dirty="0"/>
          </a:p>
          <a:p>
            <a:pPr marL="0" indent="0"/>
            <a:r>
              <a:rPr lang="ru-RU" sz="1600" dirty="0" err="1"/>
              <a:t>Git</a:t>
            </a:r>
            <a:r>
              <a:rPr lang="ru-RU" sz="1600" dirty="0"/>
              <a:t> пытается быть лёгким и быстрым насколько это только возможно, так что он не просто слепо копирует всю директорию каждый раз, а ужимает (когда это возможно) </a:t>
            </a:r>
            <a:r>
              <a:rPr lang="ru-RU" sz="1600" dirty="0" err="1"/>
              <a:t>коммит</a:t>
            </a:r>
            <a:r>
              <a:rPr lang="ru-RU" sz="1600" dirty="0"/>
              <a:t> в набор изменений или «дельту» между текущей версией и предыдущей.</a:t>
            </a:r>
            <a:endParaRPr lang="en-US" sz="1600" dirty="0"/>
          </a:p>
          <a:p>
            <a:pPr marL="0" indent="0"/>
            <a:endParaRPr lang="ru-RU" sz="1600" dirty="0"/>
          </a:p>
          <a:p>
            <a:pPr marL="0" indent="0"/>
            <a:r>
              <a:rPr lang="ru-RU" sz="1600" dirty="0"/>
              <a:t>Также </a:t>
            </a:r>
            <a:r>
              <a:rPr lang="ru-RU" sz="1600" dirty="0" err="1"/>
              <a:t>Git</a:t>
            </a:r>
            <a:r>
              <a:rPr lang="ru-RU" sz="1600" dirty="0"/>
              <a:t> хранит всю историю о том, когда какой </a:t>
            </a:r>
            <a:r>
              <a:rPr lang="ru-RU" sz="1600" dirty="0" err="1"/>
              <a:t>коммит</a:t>
            </a:r>
            <a:r>
              <a:rPr lang="ru-RU" sz="1600" dirty="0"/>
              <a:t> был сделан. Вот почему большинство </a:t>
            </a:r>
            <a:r>
              <a:rPr lang="ru-RU" sz="1600" dirty="0" err="1"/>
              <a:t>коммитов</a:t>
            </a:r>
            <a:r>
              <a:rPr lang="ru-RU" sz="1600" dirty="0"/>
              <a:t> имеют предков. Поддержка истории </a:t>
            </a:r>
            <a:r>
              <a:rPr lang="ru-RU" sz="1600" dirty="0" err="1"/>
              <a:t>коммитов</a:t>
            </a:r>
            <a:r>
              <a:rPr lang="ru-RU" sz="1600" dirty="0"/>
              <a:t> более чем важна для всех, кто работает над проектом!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718142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Первоначальная настройка GIT</a:t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720000" y="1219199"/>
            <a:ext cx="8161730" cy="2941675"/>
          </a:xfrm>
        </p:spPr>
        <p:txBody>
          <a:bodyPr/>
          <a:lstStyle/>
          <a:p>
            <a:pPr marL="0" indent="0"/>
            <a:r>
              <a:rPr lang="ru-RU" sz="2800" dirty="0"/>
              <a:t>Указываем ваше имя и адрес электронной почты. </a:t>
            </a:r>
          </a:p>
          <a:p>
            <a:pPr marL="0" indent="0"/>
            <a:r>
              <a:rPr lang="ru-RU" sz="2800" dirty="0"/>
              <a:t>$ </a:t>
            </a:r>
            <a:r>
              <a:rPr lang="en-US" sz="2800" dirty="0" err="1"/>
              <a:t>git</a:t>
            </a:r>
            <a:r>
              <a:rPr lang="en-US" sz="2800" dirty="0"/>
              <a:t> </a:t>
            </a:r>
            <a:r>
              <a:rPr lang="en-US" sz="2800" dirty="0" err="1"/>
              <a:t>config</a:t>
            </a:r>
            <a:r>
              <a:rPr lang="en-US" sz="2800" dirty="0"/>
              <a:t> --global user.name “Kirill” </a:t>
            </a:r>
            <a:endParaRPr lang="ru-RU" sz="2800" dirty="0"/>
          </a:p>
          <a:p>
            <a:pPr marL="0" indent="0"/>
            <a:r>
              <a:rPr lang="en-US" sz="2800" dirty="0"/>
              <a:t>$ </a:t>
            </a:r>
            <a:r>
              <a:rPr lang="en-US" sz="2800" dirty="0" err="1"/>
              <a:t>git</a:t>
            </a:r>
            <a:r>
              <a:rPr lang="en-US" sz="2800" dirty="0"/>
              <a:t> </a:t>
            </a:r>
            <a:r>
              <a:rPr lang="en-US" sz="2800" dirty="0" err="1"/>
              <a:t>config</a:t>
            </a:r>
            <a:r>
              <a:rPr lang="en-US" sz="2800" dirty="0"/>
              <a:t> --global </a:t>
            </a:r>
            <a:r>
              <a:rPr lang="en-US" sz="2800" dirty="0" err="1"/>
              <a:t>user.email</a:t>
            </a:r>
            <a:r>
              <a:rPr lang="en-US" sz="2800" dirty="0"/>
              <a:t> Kirill@example.com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52079866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1584</Words>
  <Application>Microsoft Office PowerPoint</Application>
  <PresentationFormat>Экран (16:9)</PresentationFormat>
  <Paragraphs>194</Paragraphs>
  <Slides>31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Courier New</vt:lpstr>
      <vt:lpstr>Arial</vt:lpstr>
      <vt:lpstr>Montserrat</vt:lpstr>
      <vt:lpstr>Figtree</vt:lpstr>
      <vt:lpstr>Sora</vt:lpstr>
      <vt:lpstr>Sora ExtraBold</vt:lpstr>
      <vt:lpstr>Montserrat Light</vt:lpstr>
      <vt:lpstr>Lato</vt:lpstr>
      <vt:lpstr>Design Thinking Workshop by Slidesgo</vt:lpstr>
      <vt:lpstr>Знакомство с git и python</vt:lpstr>
      <vt:lpstr>Как хранить и не терять код программ? </vt:lpstr>
      <vt:lpstr>Презентация PowerPoint</vt:lpstr>
      <vt:lpstr>Презентация PowerPoint</vt:lpstr>
      <vt:lpstr>Репозиторий </vt:lpstr>
      <vt:lpstr>Система контроля версий Git </vt:lpstr>
      <vt:lpstr>Git </vt:lpstr>
      <vt:lpstr>Коммиты в GIT </vt:lpstr>
      <vt:lpstr>Первоначальная настройка GIT </vt:lpstr>
      <vt:lpstr>Презентация PowerPoint</vt:lpstr>
      <vt:lpstr>Презентация PowerPoint</vt:lpstr>
      <vt:lpstr>Презентация PowerPoint</vt:lpstr>
      <vt:lpstr>Состояния в GIT </vt:lpstr>
      <vt:lpstr>Рабочая область </vt:lpstr>
      <vt:lpstr>Область индексирования </vt:lpstr>
      <vt:lpstr>Каталог Git </vt:lpstr>
      <vt:lpstr>Алгоритм действий при работе с заданиями </vt:lpstr>
      <vt:lpstr>Основы Python</vt:lpstr>
      <vt:lpstr>Что такое программа? </vt:lpstr>
      <vt:lpstr>Типы языков программирования </vt:lpstr>
      <vt:lpstr>Модель выполнения Python </vt:lpstr>
      <vt:lpstr>Команда print() </vt:lpstr>
      <vt:lpstr>Команда input() </vt:lpstr>
      <vt:lpstr>Задача </vt:lpstr>
      <vt:lpstr>Переменные </vt:lpstr>
      <vt:lpstr>Имя переменной </vt:lpstr>
      <vt:lpstr>Значение переменной </vt:lpstr>
      <vt:lpstr>Целые числа </vt:lpstr>
      <vt:lpstr>Преобразование строки к целому числу </vt:lpstr>
      <vt:lpstr>Дополнительные операции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39</cp:revision>
  <dcterms:modified xsi:type="dcterms:W3CDTF">2026-01-19T15:20:30Z</dcterms:modified>
</cp:coreProperties>
</file>